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  <p:sldId id="258" r:id="rId7"/>
  </p:sldIdLst>
  <p:sldSz cx="18288000" cy="10287000"/>
  <p:notesSz cx="6858000" cy="9144000"/>
  <p:embeddedFontLst>
    <p:embeddedFont>
      <p:font typeface="Flanders Art Sans" panose="020B0604020202020204" charset="0"/>
      <p:regular r:id="rId8"/>
    </p:embeddedFont>
    <p:embeddedFont>
      <p:font typeface="FlandersArtSans-Regular" panose="020B0604020202020204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0C6B66-395D-43F9-94A7-0DD6AF192BB1}" v="1" dt="2025-03-03T12:04:44.5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1" d="100"/>
          <a:sy n="61" d="100"/>
        </p:scale>
        <p:origin x="32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H="1">
            <a:off x="545141" y="761103"/>
            <a:ext cx="4203571" cy="7157783"/>
          </a:xfrm>
          <a:custGeom>
            <a:avLst/>
            <a:gdLst/>
            <a:ahLst/>
            <a:cxnLst/>
            <a:rect l="l" t="t" r="r" b="b"/>
            <a:pathLst>
              <a:path w="4203571" h="7157783">
                <a:moveTo>
                  <a:pt x="4203571" y="0"/>
                </a:moveTo>
                <a:lnTo>
                  <a:pt x="0" y="0"/>
                </a:lnTo>
                <a:lnTo>
                  <a:pt x="0" y="7157784"/>
                </a:lnTo>
                <a:lnTo>
                  <a:pt x="4203571" y="7157784"/>
                </a:lnTo>
                <a:lnTo>
                  <a:pt x="4203571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/>
          </a:p>
        </p:txBody>
      </p:sp>
      <p:grpSp>
        <p:nvGrpSpPr>
          <p:cNvPr id="3" name="Group 3"/>
          <p:cNvGrpSpPr/>
          <p:nvPr/>
        </p:nvGrpSpPr>
        <p:grpSpPr>
          <a:xfrm>
            <a:off x="194058" y="192989"/>
            <a:ext cx="17899885" cy="9866132"/>
            <a:chOff x="0" y="0"/>
            <a:chExt cx="6666790" cy="367462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6666790" cy="3674629"/>
            </a:xfrm>
            <a:custGeom>
              <a:avLst/>
              <a:gdLst/>
              <a:ahLst/>
              <a:cxnLst/>
              <a:rect l="l" t="t" r="r" b="b"/>
              <a:pathLst>
                <a:path w="6666790" h="3674629">
                  <a:moveTo>
                    <a:pt x="0" y="0"/>
                  </a:moveTo>
                  <a:lnTo>
                    <a:pt x="6666790" y="0"/>
                  </a:lnTo>
                  <a:lnTo>
                    <a:pt x="6666790" y="3674629"/>
                  </a:lnTo>
                  <a:lnTo>
                    <a:pt x="0" y="367462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24949D"/>
              </a:solidFill>
              <a:prstDash val="solid"/>
              <a:miter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6666790" cy="3712729"/>
            </a:xfrm>
            <a:prstGeom prst="rect">
              <a:avLst/>
            </a:prstGeom>
          </p:spPr>
          <p:txBody>
            <a:bodyPr lIns="34562" tIns="34562" rIns="34562" bIns="34562" rtlCol="0" anchor="ctr"/>
            <a:lstStyle/>
            <a:p>
              <a:pPr algn="ctr">
                <a:lnSpc>
                  <a:spcPts val="1905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4698462" y="7918887"/>
            <a:ext cx="8891076" cy="1578166"/>
          </a:xfrm>
          <a:custGeom>
            <a:avLst/>
            <a:gdLst/>
            <a:ahLst/>
            <a:cxnLst/>
            <a:rect l="l" t="t" r="r" b="b"/>
            <a:pathLst>
              <a:path w="8891076" h="1578166">
                <a:moveTo>
                  <a:pt x="0" y="0"/>
                </a:moveTo>
                <a:lnTo>
                  <a:pt x="8891076" y="0"/>
                </a:lnTo>
                <a:lnTo>
                  <a:pt x="8891076" y="1578166"/>
                </a:lnTo>
                <a:lnTo>
                  <a:pt x="0" y="157816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nl-BE"/>
          </a:p>
        </p:txBody>
      </p:sp>
      <p:sp>
        <p:nvSpPr>
          <p:cNvPr id="7" name="Freeform 7"/>
          <p:cNvSpPr/>
          <p:nvPr/>
        </p:nvSpPr>
        <p:spPr>
          <a:xfrm>
            <a:off x="5027212" y="2236418"/>
            <a:ext cx="8254230" cy="3511800"/>
          </a:xfrm>
          <a:custGeom>
            <a:avLst/>
            <a:gdLst/>
            <a:ahLst/>
            <a:cxnLst/>
            <a:rect l="l" t="t" r="r" b="b"/>
            <a:pathLst>
              <a:path w="8254230" h="3511800">
                <a:moveTo>
                  <a:pt x="0" y="0"/>
                </a:moveTo>
                <a:lnTo>
                  <a:pt x="8254230" y="0"/>
                </a:lnTo>
                <a:lnTo>
                  <a:pt x="8254230" y="3511800"/>
                </a:lnTo>
                <a:lnTo>
                  <a:pt x="0" y="351180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/>
          </a:p>
        </p:txBody>
      </p:sp>
      <p:sp>
        <p:nvSpPr>
          <p:cNvPr id="8" name="Freeform 8"/>
          <p:cNvSpPr/>
          <p:nvPr/>
        </p:nvSpPr>
        <p:spPr>
          <a:xfrm>
            <a:off x="13475788" y="723144"/>
            <a:ext cx="4225863" cy="7195742"/>
          </a:xfrm>
          <a:custGeom>
            <a:avLst/>
            <a:gdLst/>
            <a:ahLst/>
            <a:cxnLst/>
            <a:rect l="l" t="t" r="r" b="b"/>
            <a:pathLst>
              <a:path w="4225863" h="7195742">
                <a:moveTo>
                  <a:pt x="0" y="0"/>
                </a:moveTo>
                <a:lnTo>
                  <a:pt x="4225863" y="0"/>
                </a:lnTo>
                <a:lnTo>
                  <a:pt x="4225863" y="7195743"/>
                </a:lnTo>
                <a:lnTo>
                  <a:pt x="0" y="719574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/>
          </a:p>
        </p:txBody>
      </p:sp>
      <p:sp>
        <p:nvSpPr>
          <p:cNvPr id="9" name="TextBox 9"/>
          <p:cNvSpPr txBox="1"/>
          <p:nvPr/>
        </p:nvSpPr>
        <p:spPr>
          <a:xfrm rot="60000">
            <a:off x="232660" y="861420"/>
            <a:ext cx="4747238" cy="56540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652"/>
              </a:lnSpc>
              <a:spcBef>
                <a:spcPct val="0"/>
              </a:spcBef>
            </a:pPr>
            <a:r>
              <a:rPr lang="en-US" sz="4751">
                <a:solidFill>
                  <a:srgbClr val="24949D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 Hoe krijg</a:t>
            </a:r>
          </a:p>
          <a:p>
            <a:pPr algn="ctr">
              <a:lnSpc>
                <a:spcPts val="6652"/>
              </a:lnSpc>
              <a:spcBef>
                <a:spcPct val="0"/>
              </a:spcBef>
            </a:pPr>
            <a:r>
              <a:rPr lang="en-US" sz="4751">
                <a:solidFill>
                  <a:srgbClr val="24949D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ik online</a:t>
            </a:r>
          </a:p>
          <a:p>
            <a:pPr algn="ctr">
              <a:lnSpc>
                <a:spcPts val="6370"/>
              </a:lnSpc>
              <a:spcBef>
                <a:spcPct val="0"/>
              </a:spcBef>
            </a:pPr>
            <a:r>
              <a:rPr lang="en-US" sz="4550">
                <a:solidFill>
                  <a:srgbClr val="24949D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toegang tot persoonlijke gegevens </a:t>
            </a:r>
          </a:p>
          <a:p>
            <a:pPr algn="ctr">
              <a:lnSpc>
                <a:spcPts val="6370"/>
              </a:lnSpc>
              <a:spcBef>
                <a:spcPct val="0"/>
              </a:spcBef>
            </a:pPr>
            <a:r>
              <a:rPr lang="en-US" sz="4550">
                <a:solidFill>
                  <a:srgbClr val="24949D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over mijn gezondheid?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5071599" y="2603200"/>
            <a:ext cx="8261314" cy="23704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70"/>
              </a:lnSpc>
            </a:pPr>
            <a:r>
              <a:rPr lang="en-US" sz="4550">
                <a:solidFill>
                  <a:srgbClr val="24949D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Waar vind ik betrouwbare medische informatie?</a:t>
            </a:r>
          </a:p>
          <a:p>
            <a:pPr algn="ctr">
              <a:lnSpc>
                <a:spcPts val="6370"/>
              </a:lnSpc>
              <a:spcBef>
                <a:spcPct val="0"/>
              </a:spcBef>
            </a:pPr>
            <a:endParaRPr lang="en-US" sz="4550">
              <a:solidFill>
                <a:srgbClr val="24949D"/>
              </a:solidFill>
              <a:latin typeface="FlandersArtSans-Regular"/>
              <a:ea typeface="FlandersArtSans-Regular"/>
              <a:cs typeface="FlandersArtSans-Regular"/>
              <a:sym typeface="FlandersArtSans-Regular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3723438" y="7995502"/>
            <a:ext cx="1291347" cy="12725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408"/>
              </a:lnSpc>
            </a:pPr>
            <a:r>
              <a:rPr lang="en-US" sz="7434">
                <a:solidFill>
                  <a:srgbClr val="24949D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.be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3723438" y="1008627"/>
            <a:ext cx="3858032" cy="55708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70"/>
              </a:lnSpc>
              <a:spcBef>
                <a:spcPct val="0"/>
              </a:spcBef>
            </a:pPr>
            <a:r>
              <a:rPr lang="en-US" sz="4550">
                <a:solidFill>
                  <a:srgbClr val="177B82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Waar staan mijn medische attesten, verslagen, voorschriften,  medicatie-schema,...?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880234" y="7995502"/>
            <a:ext cx="2632045" cy="12725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408"/>
              </a:lnSpc>
            </a:pPr>
            <a:r>
              <a:rPr lang="en-US" sz="7434">
                <a:solidFill>
                  <a:srgbClr val="24949D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www.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4746206" y="9186592"/>
            <a:ext cx="3374932" cy="974512"/>
          </a:xfrm>
          <a:custGeom>
            <a:avLst/>
            <a:gdLst/>
            <a:ahLst/>
            <a:cxnLst/>
            <a:rect l="l" t="t" r="r" b="b"/>
            <a:pathLst>
              <a:path w="3374932" h="974512">
                <a:moveTo>
                  <a:pt x="0" y="0"/>
                </a:moveTo>
                <a:lnTo>
                  <a:pt x="3374932" y="0"/>
                </a:lnTo>
                <a:lnTo>
                  <a:pt x="3374932" y="974512"/>
                </a:lnTo>
                <a:lnTo>
                  <a:pt x="0" y="97451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nl-BE"/>
          </a:p>
        </p:txBody>
      </p:sp>
      <p:sp>
        <p:nvSpPr>
          <p:cNvPr id="3" name="Freeform 3"/>
          <p:cNvSpPr/>
          <p:nvPr/>
        </p:nvSpPr>
        <p:spPr>
          <a:xfrm>
            <a:off x="103641" y="9186592"/>
            <a:ext cx="3440788" cy="992535"/>
          </a:xfrm>
          <a:custGeom>
            <a:avLst/>
            <a:gdLst/>
            <a:ahLst/>
            <a:cxnLst/>
            <a:rect l="l" t="t" r="r" b="b"/>
            <a:pathLst>
              <a:path w="3440788" h="992535">
                <a:moveTo>
                  <a:pt x="0" y="0"/>
                </a:moveTo>
                <a:lnTo>
                  <a:pt x="3440788" y="0"/>
                </a:lnTo>
                <a:lnTo>
                  <a:pt x="3440788" y="992535"/>
                </a:lnTo>
                <a:lnTo>
                  <a:pt x="0" y="99253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nl-BE"/>
          </a:p>
        </p:txBody>
      </p:sp>
      <p:sp>
        <p:nvSpPr>
          <p:cNvPr id="4" name="TextBox 4"/>
          <p:cNvSpPr txBox="1"/>
          <p:nvPr/>
        </p:nvSpPr>
        <p:spPr>
          <a:xfrm>
            <a:off x="1028700" y="4616113"/>
            <a:ext cx="16230600" cy="28771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277"/>
              </a:lnSpc>
            </a:pPr>
            <a:r>
              <a:rPr lang="en-US" sz="4484">
                <a:solidFill>
                  <a:srgbClr val="000000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Informatie of hulp nodig bij het gebruik van www.mijngezondheid.be? Andere digitale vragen?</a:t>
            </a:r>
          </a:p>
          <a:p>
            <a:pPr algn="ctr">
              <a:lnSpc>
                <a:spcPts val="817"/>
              </a:lnSpc>
            </a:pPr>
            <a:r>
              <a:rPr lang="en-US" sz="584">
                <a:solidFill>
                  <a:srgbClr val="000000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 </a:t>
            </a:r>
          </a:p>
          <a:p>
            <a:pPr algn="ctr">
              <a:lnSpc>
                <a:spcPts val="3407"/>
              </a:lnSpc>
            </a:pPr>
            <a:endParaRPr lang="en-US" sz="584">
              <a:solidFill>
                <a:srgbClr val="000000"/>
              </a:solidFill>
              <a:latin typeface="FlandersArtSans-Regular"/>
              <a:ea typeface="FlandersArtSans-Regular"/>
              <a:cs typeface="FlandersArtSans-Regular"/>
              <a:sym typeface="FlandersArtSans-Regular"/>
            </a:endParaRPr>
          </a:p>
          <a:p>
            <a:pPr algn="ctr">
              <a:lnSpc>
                <a:spcPts val="6277"/>
              </a:lnSpc>
            </a:pPr>
            <a:r>
              <a:rPr lang="en-US" sz="4484">
                <a:solidFill>
                  <a:srgbClr val="000000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Ga langs bij de Digibank of het Digipunt in jouw gemeente</a:t>
            </a:r>
          </a:p>
        </p:txBody>
      </p:sp>
      <p:sp>
        <p:nvSpPr>
          <p:cNvPr id="5" name="Freeform 5"/>
          <p:cNvSpPr/>
          <p:nvPr/>
        </p:nvSpPr>
        <p:spPr>
          <a:xfrm>
            <a:off x="5263173" y="2011814"/>
            <a:ext cx="8891076" cy="1578166"/>
          </a:xfrm>
          <a:custGeom>
            <a:avLst/>
            <a:gdLst/>
            <a:ahLst/>
            <a:cxnLst/>
            <a:rect l="l" t="t" r="r" b="b"/>
            <a:pathLst>
              <a:path w="8891076" h="1578166">
                <a:moveTo>
                  <a:pt x="0" y="0"/>
                </a:moveTo>
                <a:lnTo>
                  <a:pt x="8891076" y="0"/>
                </a:lnTo>
                <a:lnTo>
                  <a:pt x="8891076" y="1578166"/>
                </a:lnTo>
                <a:lnTo>
                  <a:pt x="0" y="157816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nl-BE"/>
          </a:p>
        </p:txBody>
      </p:sp>
      <p:sp>
        <p:nvSpPr>
          <p:cNvPr id="6" name="TextBox 6"/>
          <p:cNvSpPr txBox="1"/>
          <p:nvPr/>
        </p:nvSpPr>
        <p:spPr>
          <a:xfrm>
            <a:off x="14254261" y="2136054"/>
            <a:ext cx="1291347" cy="12725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408"/>
              </a:lnSpc>
            </a:pPr>
            <a:r>
              <a:rPr lang="en-US" sz="7434">
                <a:solidFill>
                  <a:srgbClr val="24949D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.be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362200" y="2088429"/>
            <a:ext cx="2820010" cy="12725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408"/>
              </a:lnSpc>
            </a:pPr>
            <a:r>
              <a:rPr lang="en-US" sz="7434" dirty="0">
                <a:solidFill>
                  <a:srgbClr val="24949D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www.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11334" y="501963"/>
            <a:ext cx="17464845" cy="8387721"/>
            <a:chOff x="0" y="0"/>
            <a:chExt cx="6504760" cy="312399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504760" cy="3123996"/>
            </a:xfrm>
            <a:custGeom>
              <a:avLst/>
              <a:gdLst/>
              <a:ahLst/>
              <a:cxnLst/>
              <a:rect l="l" t="t" r="r" b="b"/>
              <a:pathLst>
                <a:path w="6504760" h="3123996">
                  <a:moveTo>
                    <a:pt x="0" y="0"/>
                  </a:moveTo>
                  <a:lnTo>
                    <a:pt x="6504760" y="0"/>
                  </a:lnTo>
                  <a:lnTo>
                    <a:pt x="6504760" y="3123996"/>
                  </a:lnTo>
                  <a:lnTo>
                    <a:pt x="0" y="312399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24949D"/>
              </a:solidFill>
              <a:prstDash val="solid"/>
              <a:miter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6504760" cy="3162096"/>
            </a:xfrm>
            <a:prstGeom prst="rect">
              <a:avLst/>
            </a:prstGeom>
          </p:spPr>
          <p:txBody>
            <a:bodyPr lIns="34562" tIns="34562" rIns="34562" bIns="34562" rtlCol="0" anchor="ctr"/>
            <a:lstStyle/>
            <a:p>
              <a:pPr algn="ctr">
                <a:lnSpc>
                  <a:spcPts val="1905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618916" y="857691"/>
            <a:ext cx="17066240" cy="71801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23"/>
              </a:lnSpc>
              <a:spcBef>
                <a:spcPct val="0"/>
              </a:spcBef>
            </a:pPr>
            <a:r>
              <a:rPr lang="en-US" sz="4159" dirty="0">
                <a:solidFill>
                  <a:srgbClr val="177B82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 </a:t>
            </a:r>
            <a:r>
              <a:rPr lang="en-US" sz="4159" u="sng" dirty="0">
                <a:solidFill>
                  <a:srgbClr val="177B82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Digibank </a:t>
            </a:r>
            <a:r>
              <a:rPr lang="en-US" sz="4159" u="sng" dirty="0" err="1">
                <a:solidFill>
                  <a:srgbClr val="177B82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Berlaar</a:t>
            </a:r>
            <a:endParaRPr lang="en-US" sz="4159" u="sng" dirty="0">
              <a:solidFill>
                <a:srgbClr val="177B82"/>
              </a:solidFill>
              <a:latin typeface="FlandersArtSans-Regular"/>
              <a:ea typeface="FlandersArtSans-Regular"/>
              <a:cs typeface="FlandersArtSans-Regular"/>
              <a:sym typeface="FlandersArtSans-Regular"/>
            </a:endParaRPr>
          </a:p>
          <a:p>
            <a:pPr algn="ctr">
              <a:lnSpc>
                <a:spcPts val="5823"/>
              </a:lnSpc>
              <a:spcBef>
                <a:spcPct val="0"/>
              </a:spcBef>
            </a:pPr>
            <a:r>
              <a:rPr lang="en-US" sz="4159" dirty="0">
                <a:solidFill>
                  <a:srgbClr val="177B82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digibank@berlaar.be - https://berlaar.bibliotheek.be/digibank - 03 491 67 79</a:t>
            </a:r>
          </a:p>
          <a:p>
            <a:pPr algn="ctr">
              <a:lnSpc>
                <a:spcPts val="1399"/>
              </a:lnSpc>
              <a:spcBef>
                <a:spcPct val="0"/>
              </a:spcBef>
            </a:pPr>
            <a:endParaRPr lang="en-US" sz="4159" dirty="0">
              <a:solidFill>
                <a:srgbClr val="177B82"/>
              </a:solidFill>
              <a:latin typeface="FlandersArtSans-Regular"/>
              <a:ea typeface="FlandersArtSans-Regular"/>
              <a:cs typeface="FlandersArtSans-Regular"/>
              <a:sym typeface="FlandersArtSans-Regular"/>
            </a:endParaRPr>
          </a:p>
          <a:p>
            <a:pPr algn="ctr">
              <a:lnSpc>
                <a:spcPts val="5823"/>
              </a:lnSpc>
              <a:spcBef>
                <a:spcPct val="0"/>
              </a:spcBef>
            </a:pPr>
            <a:r>
              <a:rPr lang="en-US" sz="4159" u="sng" dirty="0">
                <a:solidFill>
                  <a:srgbClr val="177B82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Digibank Lier</a:t>
            </a:r>
          </a:p>
          <a:p>
            <a:pPr algn="ctr">
              <a:lnSpc>
                <a:spcPts val="5823"/>
              </a:lnSpc>
              <a:spcBef>
                <a:spcPct val="0"/>
              </a:spcBef>
            </a:pPr>
            <a:r>
              <a:rPr lang="en-US" sz="4159" dirty="0">
                <a:solidFill>
                  <a:srgbClr val="177B82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digibank@lier.be - www.lier.be/digibank - 03 491 67 79</a:t>
            </a:r>
          </a:p>
          <a:p>
            <a:pPr algn="ctr">
              <a:lnSpc>
                <a:spcPts val="1399"/>
              </a:lnSpc>
              <a:spcBef>
                <a:spcPct val="0"/>
              </a:spcBef>
            </a:pPr>
            <a:endParaRPr lang="en-US" sz="4159" dirty="0">
              <a:solidFill>
                <a:srgbClr val="177B82"/>
              </a:solidFill>
              <a:latin typeface="FlandersArtSans-Regular"/>
              <a:ea typeface="FlandersArtSans-Regular"/>
              <a:cs typeface="FlandersArtSans-Regular"/>
              <a:sym typeface="FlandersArtSans-Regular"/>
            </a:endParaRPr>
          </a:p>
          <a:p>
            <a:pPr algn="ctr">
              <a:lnSpc>
                <a:spcPts val="5823"/>
              </a:lnSpc>
              <a:spcBef>
                <a:spcPct val="0"/>
              </a:spcBef>
            </a:pPr>
            <a:r>
              <a:rPr lang="en-US" sz="4159" u="sng" dirty="0">
                <a:solidFill>
                  <a:srgbClr val="177B82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Digibank Nijlen</a:t>
            </a:r>
          </a:p>
          <a:p>
            <a:pPr algn="ctr">
              <a:lnSpc>
                <a:spcPts val="5823"/>
              </a:lnSpc>
              <a:spcBef>
                <a:spcPct val="0"/>
              </a:spcBef>
            </a:pPr>
            <a:r>
              <a:rPr lang="en-US" sz="4159" dirty="0">
                <a:solidFill>
                  <a:srgbClr val="177B82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digibank@nijlen.be - www.nijlen.be/digibank - 03 491 67 79</a:t>
            </a:r>
          </a:p>
          <a:p>
            <a:pPr algn="ctr">
              <a:lnSpc>
                <a:spcPts val="1399"/>
              </a:lnSpc>
              <a:spcBef>
                <a:spcPct val="0"/>
              </a:spcBef>
            </a:pPr>
            <a:endParaRPr lang="en-US" sz="4159" dirty="0">
              <a:solidFill>
                <a:srgbClr val="177B82"/>
              </a:solidFill>
              <a:latin typeface="FlandersArtSans-Regular"/>
              <a:ea typeface="FlandersArtSans-Regular"/>
              <a:cs typeface="FlandersArtSans-Regular"/>
              <a:sym typeface="FlandersArtSans-Regular"/>
            </a:endParaRPr>
          </a:p>
          <a:p>
            <a:pPr algn="ctr">
              <a:lnSpc>
                <a:spcPts val="5823"/>
              </a:lnSpc>
              <a:spcBef>
                <a:spcPct val="0"/>
              </a:spcBef>
            </a:pPr>
            <a:r>
              <a:rPr lang="en-US" sz="4159" u="sng" dirty="0" err="1">
                <a:solidFill>
                  <a:srgbClr val="177B82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Digipunt</a:t>
            </a:r>
            <a:r>
              <a:rPr lang="en-US" sz="4159" u="sng" dirty="0">
                <a:solidFill>
                  <a:srgbClr val="177B82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 Duffel</a:t>
            </a:r>
          </a:p>
          <a:p>
            <a:pPr algn="ctr">
              <a:lnSpc>
                <a:spcPts val="5823"/>
              </a:lnSpc>
              <a:spcBef>
                <a:spcPct val="0"/>
              </a:spcBef>
            </a:pPr>
            <a:r>
              <a:rPr lang="en-US" sz="4159" dirty="0">
                <a:solidFill>
                  <a:srgbClr val="177B82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 https://digibanken.vlaanderen.be/digibanken/openbare-bibliotheek-duffel</a:t>
            </a:r>
          </a:p>
          <a:p>
            <a:pPr algn="ctr">
              <a:lnSpc>
                <a:spcPts val="5823"/>
              </a:lnSpc>
              <a:spcBef>
                <a:spcPct val="0"/>
              </a:spcBef>
            </a:pPr>
            <a:r>
              <a:rPr lang="en-US" sz="4159" dirty="0">
                <a:solidFill>
                  <a:srgbClr val="177B82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bibliotheek@duffel.be - 015 31 35 43 </a:t>
            </a:r>
          </a:p>
        </p:txBody>
      </p:sp>
      <p:sp>
        <p:nvSpPr>
          <p:cNvPr id="6" name="Freeform 6"/>
          <p:cNvSpPr/>
          <p:nvPr/>
        </p:nvSpPr>
        <p:spPr>
          <a:xfrm>
            <a:off x="14746206" y="9186592"/>
            <a:ext cx="3374932" cy="974512"/>
          </a:xfrm>
          <a:custGeom>
            <a:avLst/>
            <a:gdLst/>
            <a:ahLst/>
            <a:cxnLst/>
            <a:rect l="l" t="t" r="r" b="b"/>
            <a:pathLst>
              <a:path w="3374932" h="974512">
                <a:moveTo>
                  <a:pt x="0" y="0"/>
                </a:moveTo>
                <a:lnTo>
                  <a:pt x="3374932" y="0"/>
                </a:lnTo>
                <a:lnTo>
                  <a:pt x="3374932" y="974512"/>
                </a:lnTo>
                <a:lnTo>
                  <a:pt x="0" y="97451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nl-BE"/>
          </a:p>
        </p:txBody>
      </p:sp>
      <p:sp>
        <p:nvSpPr>
          <p:cNvPr id="7" name="Freeform 7"/>
          <p:cNvSpPr/>
          <p:nvPr/>
        </p:nvSpPr>
        <p:spPr>
          <a:xfrm>
            <a:off x="103641" y="9186592"/>
            <a:ext cx="3440788" cy="992535"/>
          </a:xfrm>
          <a:custGeom>
            <a:avLst/>
            <a:gdLst/>
            <a:ahLst/>
            <a:cxnLst/>
            <a:rect l="l" t="t" r="r" b="b"/>
            <a:pathLst>
              <a:path w="3440788" h="992535">
                <a:moveTo>
                  <a:pt x="0" y="0"/>
                </a:moveTo>
                <a:lnTo>
                  <a:pt x="3440788" y="0"/>
                </a:lnTo>
                <a:lnTo>
                  <a:pt x="3440788" y="992535"/>
                </a:lnTo>
                <a:lnTo>
                  <a:pt x="0" y="99253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nl-B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e8c163e-ef3a-4665-8417-752269dbaa50" xsi:nil="true"/>
    <lcf76f155ced4ddcb4097134ff3c332f xmlns="27070baf-adb7-4f23-867d-ba815943a64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B79AC54A651A448408C363021E3402" ma:contentTypeVersion="14" ma:contentTypeDescription="Een nieuw document maken." ma:contentTypeScope="" ma:versionID="eeb8000df6a04e9134b85428f0b3b9e0">
  <xsd:schema xmlns:xsd="http://www.w3.org/2001/XMLSchema" xmlns:xs="http://www.w3.org/2001/XMLSchema" xmlns:p="http://schemas.microsoft.com/office/2006/metadata/properties" xmlns:ns2="27070baf-adb7-4f23-867d-ba815943a64e" xmlns:ns3="4e8c163e-ef3a-4665-8417-752269dbaa50" targetNamespace="http://schemas.microsoft.com/office/2006/metadata/properties" ma:root="true" ma:fieldsID="67748cac7b690be8ff558ede384d6767" ns2:_="" ns3:_="">
    <xsd:import namespace="27070baf-adb7-4f23-867d-ba815943a64e"/>
    <xsd:import namespace="4e8c163e-ef3a-4665-8417-752269dbaa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070baf-adb7-4f23-867d-ba815943a6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Afbeeldingtags" ma:readOnly="false" ma:fieldId="{5cf76f15-5ced-4ddc-b409-7134ff3c332f}" ma:taxonomyMulti="true" ma:sspId="eccbf62e-88eb-4162-a8b5-c8174a573a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8c163e-ef3a-4665-8417-752269dbaa50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37aee00e-e411-4891-ac44-f18776812e5a}" ma:internalName="TaxCatchAll" ma:showField="CatchAllData" ma:web="4e8c163e-ef3a-4665-8417-752269dbaa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C88A04C-55AB-4A50-85F2-B8C95D8A2A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4EEFEC4-2C29-42EE-8EC8-551309D3E04A}">
  <ds:schemaRefs>
    <ds:schemaRef ds:uri="http://schemas.microsoft.com/office/2006/metadata/properties"/>
    <ds:schemaRef ds:uri="http://schemas.microsoft.com/office/infopath/2007/PartnerControls"/>
    <ds:schemaRef ds:uri="4e8c163e-ef3a-4665-8417-752269dbaa50"/>
    <ds:schemaRef ds:uri="27070baf-adb7-4f23-867d-ba815943a64e"/>
  </ds:schemaRefs>
</ds:datastoreItem>
</file>

<file path=customXml/itemProps3.xml><?xml version="1.0" encoding="utf-8"?>
<ds:datastoreItem xmlns:ds="http://schemas.openxmlformats.org/officeDocument/2006/customXml" ds:itemID="{7FA843AB-5FC7-4EED-A86D-326331BF3C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7070baf-adb7-4f23-867d-ba815943a64e"/>
    <ds:schemaRef ds:uri="4e8c163e-ef3a-4665-8417-752269dbaa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</Words>
  <Application>Microsoft Office PowerPoint</Application>
  <PresentationFormat>Aangepast</PresentationFormat>
  <Paragraphs>26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Flanders Art Sans</vt:lpstr>
      <vt:lpstr>Arial</vt:lpstr>
      <vt:lpstr>FlandersArtSans-Regular</vt:lpstr>
      <vt:lpstr>Calibri</vt:lpstr>
      <vt:lpstr>Office Theme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 aan de slag met je gezondheidsgegevens</dc:title>
  <dc:creator>Kristel Aerts</dc:creator>
  <cp:lastModifiedBy>Kristel Aerts</cp:lastModifiedBy>
  <cp:revision>2</cp:revision>
  <dcterms:created xsi:type="dcterms:W3CDTF">2006-08-16T00:00:00Z</dcterms:created>
  <dcterms:modified xsi:type="dcterms:W3CDTF">2025-03-06T14:37:57Z</dcterms:modified>
  <dc:identifier>DAGebZxUuGA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0x01010060B79AC54A651A448408C363021E3402</vt:lpwstr>
  </property>
</Properties>
</file>