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8" autoAdjust="0"/>
    <p:restoredTop sz="94660"/>
  </p:normalViewPr>
  <p:slideViewPr>
    <p:cSldViewPr snapToGrid="0">
      <p:cViewPr varScale="1">
        <p:scale>
          <a:sx n="96" d="100"/>
          <a:sy n="96" d="100"/>
        </p:scale>
        <p:origin x="6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5327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6686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6119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2196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702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5208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079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823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30096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2738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562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AC354-F896-4DBB-9953-0146824CABD5}" type="datetimeFigureOut">
              <a:rPr lang="nl-BE" smtClean="0"/>
              <a:t>24/05/2024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1290B-F3B0-461A-8FAC-EEB4DCDC34D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0659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A9EBB20D-F733-9ACE-059C-AF4138AAF25B}"/>
              </a:ext>
            </a:extLst>
          </p:cNvPr>
          <p:cNvSpPr/>
          <p:nvPr/>
        </p:nvSpPr>
        <p:spPr>
          <a:xfrm>
            <a:off x="-1" y="1260795"/>
            <a:ext cx="9905998" cy="559720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F98B511-F2A5-1299-3780-71CF3AB652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26" t="24616" r="37641" b="5021"/>
          <a:stretch/>
        </p:blipFill>
        <p:spPr>
          <a:xfrm>
            <a:off x="1" y="2202287"/>
            <a:ext cx="4754879" cy="4655711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4E02C1B8-CB9E-04FE-7BB4-B27EBDCC49B3}"/>
              </a:ext>
            </a:extLst>
          </p:cNvPr>
          <p:cNvSpPr/>
          <p:nvPr/>
        </p:nvSpPr>
        <p:spPr>
          <a:xfrm>
            <a:off x="0" y="-8471"/>
            <a:ext cx="9906000" cy="212060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b="1" dirty="0">
                <a:latin typeface="Arial Narrow" panose="020B0606020202030204" pitchFamily="34" charset="0"/>
              </a:rPr>
              <a:t>Symposium Huisartsen Vereniging Regio Herentals (HVRH)</a:t>
            </a:r>
          </a:p>
          <a:p>
            <a:pPr algn="ctr"/>
            <a:r>
              <a:rPr lang="nl-BE" sz="2800" b="1" dirty="0">
                <a:latin typeface="Arial Narrow" panose="020B0606020202030204" pitchFamily="34" charset="0"/>
              </a:rPr>
              <a:t>Ethiek &amp; Economie</a:t>
            </a:r>
            <a:endParaRPr lang="nl-BE" sz="2800" dirty="0">
              <a:latin typeface="Arial Narrow" panose="020B0606020202030204" pitchFamily="34" charset="0"/>
            </a:endParaRPr>
          </a:p>
          <a:p>
            <a:pPr algn="ctr"/>
            <a:r>
              <a:rPr lang="nl-BE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DEMENTIE – Het kruispunt van zorg en wetenschap</a:t>
            </a: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5633EC75-C36D-22DB-F6E1-D1572E87644A}"/>
              </a:ext>
            </a:extLst>
          </p:cNvPr>
          <p:cNvSpPr/>
          <p:nvPr/>
        </p:nvSpPr>
        <p:spPr>
          <a:xfrm>
            <a:off x="4953000" y="2202287"/>
            <a:ext cx="4944339" cy="465571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Zaterdag 15 juni 2024 </a:t>
            </a:r>
          </a:p>
          <a:p>
            <a:pPr algn="ctr"/>
            <a:r>
              <a:rPr lang="nl-BE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8:30u – 13u</a:t>
            </a:r>
            <a:br>
              <a:rPr lang="nl-BE" sz="2800" b="1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nl-BE" sz="28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Aldhem</a:t>
            </a:r>
            <a:r>
              <a:rPr lang="nl-BE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 hotel – Grobbendonk</a:t>
            </a:r>
          </a:p>
          <a:p>
            <a:pPr algn="ctr"/>
            <a:endParaRPr lang="nl-BE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nl-BE" sz="2800" b="1" dirty="0">
                <a:solidFill>
                  <a:schemeClr val="bg1"/>
                </a:solidFill>
                <a:latin typeface="Arial Narrow" panose="020B0606020202030204" pitchFamily="34" charset="0"/>
              </a:rPr>
              <a:t>Accreditering aangevraagd</a:t>
            </a:r>
          </a:p>
          <a:p>
            <a:pPr algn="ctr"/>
            <a:endParaRPr lang="nl-BE" sz="28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nl-BE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Inschrijving 40 euro, </a:t>
            </a:r>
          </a:p>
          <a:p>
            <a:pPr algn="ctr"/>
            <a:r>
              <a:rPr lang="nl-BE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integraal voor vzw Alzheimer Liga</a:t>
            </a:r>
          </a:p>
          <a:p>
            <a:pPr algn="ctr"/>
            <a:r>
              <a:rPr lang="nl-BE" dirty="0">
                <a:solidFill>
                  <a:schemeClr val="tx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R</a:t>
            </a:r>
            <a:r>
              <a:rPr lang="nl-BE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ekening </a:t>
            </a:r>
            <a:r>
              <a:rPr lang="nl-BE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nr</a:t>
            </a:r>
            <a:r>
              <a:rPr lang="nl-BE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BE02 6455 1020 1140 van HVRH vzw, </a:t>
            </a:r>
            <a:br>
              <a:rPr lang="nl-BE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r>
              <a:rPr lang="nl-BE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met de vermelding ‘E&amp;E 2024’ en uw naam</a:t>
            </a:r>
            <a:r>
              <a:rPr lang="nl-BE" dirty="0">
                <a:solidFill>
                  <a:srgbClr val="1F3864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.</a:t>
            </a:r>
            <a:endParaRPr lang="nl-BE" dirty="0">
              <a:effectLst/>
              <a:latin typeface="Arial Narrow" panose="020B0606020202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BB97B77B-DFA7-F4DC-7D40-BE8556C7D5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652" t="11911" r="31848" b="42607"/>
          <a:stretch/>
        </p:blipFill>
        <p:spPr>
          <a:xfrm>
            <a:off x="9349701" y="6485543"/>
            <a:ext cx="556298" cy="35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34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84531-2D99-CCD7-BD0E-622AB9C8A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B1A621B-9866-5ED8-2157-995C3D4F54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12" t="2838" r="22597" b="2657"/>
          <a:stretch/>
        </p:blipFill>
        <p:spPr>
          <a:xfrm>
            <a:off x="38013" y="442478"/>
            <a:ext cx="5888635" cy="5738648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F5CF0AA4-6A38-C6F9-E578-A73030D3434E}"/>
              </a:ext>
            </a:extLst>
          </p:cNvPr>
          <p:cNvSpPr/>
          <p:nvPr/>
        </p:nvSpPr>
        <p:spPr>
          <a:xfrm>
            <a:off x="4988269" y="6288861"/>
            <a:ext cx="4891746" cy="369332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2A529C65-3EEC-04BA-BE8C-11BAE4678F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652" t="11911" r="31848" b="42607"/>
          <a:stretch/>
        </p:blipFill>
        <p:spPr>
          <a:xfrm>
            <a:off x="9180576" y="6373676"/>
            <a:ext cx="649752" cy="41998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211CAB9-D3D6-519E-0A58-4FB3BF877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6283" y="1758684"/>
            <a:ext cx="4879717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b="1" i="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Ziekte van Alzheimer: diagnostiek en behandeling – fictie of werkelijkheid? De research van morgen</a:t>
            </a:r>
            <a:br>
              <a:rPr lang="nl-BE" b="1" i="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BE" sz="1000" b="1" i="0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nl-BE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Lennert</a:t>
            </a:r>
            <a:r>
              <a:rPr kumimoji="0" lang="en-US" altLang="nl-BE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nl-BE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Steukers</a:t>
            </a:r>
            <a:r>
              <a:rPr kumimoji="0" lang="en-US" altLang="nl-BE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DVM, PhD</a:t>
            </a:r>
            <a:endParaRPr kumimoji="0" lang="en-US" altLang="nl-BE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nl-BE" sz="1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Neuroscience Clinical Development J&amp;J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AU" altLang="nl-BE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Katrin </a:t>
            </a:r>
            <a:r>
              <a:rPr kumimoji="0" lang="en-AU" altLang="nl-BE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Haeverans</a:t>
            </a:r>
            <a:endParaRPr kumimoji="0" lang="en-AU" altLang="nl-BE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nl-BE" sz="1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Neuroscience </a:t>
            </a:r>
            <a:r>
              <a:rPr kumimoji="0" lang="en-AU" altLang="nl-BE" sz="12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Clinical Development J&amp;J</a:t>
            </a:r>
            <a:endParaRPr kumimoji="0" lang="nl-NL" altLang="nl-BE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DBA3E92D-499B-7F2F-DF6A-8B8587CEF07B}"/>
              </a:ext>
            </a:extLst>
          </p:cNvPr>
          <p:cNvSpPr/>
          <p:nvPr/>
        </p:nvSpPr>
        <p:spPr>
          <a:xfrm>
            <a:off x="5000295" y="180646"/>
            <a:ext cx="4879719" cy="148103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patiënt met dementie: </a:t>
            </a:r>
            <a:br>
              <a:rPr kumimoji="0" lang="nl-BE" altLang="nl-BE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nl-BE" altLang="nl-BE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een overzicht met blik op de toekomst</a:t>
            </a:r>
            <a:br>
              <a:rPr kumimoji="0" lang="nl-BE" altLang="nl-BE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nl-BE" altLang="nl-BE" sz="1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nl-BE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Dr. Luc Tritsmans</a:t>
            </a:r>
            <a:endParaRPr kumimoji="0" lang="nl-BE" altLang="nl-BE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nl-BE" sz="12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Voormalig</a:t>
            </a:r>
            <a:r>
              <a:rPr kumimoji="0" lang="en-US" altLang="nl-BE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nl-BE" sz="12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Teamleider</a:t>
            </a:r>
            <a:r>
              <a:rPr kumimoji="0" lang="en-US" altLang="nl-BE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nl-BE" sz="12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Ontwikkeling</a:t>
            </a:r>
            <a:r>
              <a:rPr kumimoji="0" lang="en-US" altLang="nl-BE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nl-BE" sz="12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Geneesmiddelen</a:t>
            </a:r>
            <a:r>
              <a:rPr kumimoji="0" lang="en-US" altLang="nl-BE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nl-BE" sz="12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tegen</a:t>
            </a:r>
            <a:r>
              <a:rPr kumimoji="0" lang="en-US" altLang="nl-BE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altLang="nl-BE" sz="12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Dementie</a:t>
            </a:r>
            <a:endParaRPr kumimoji="0" lang="en-US" altLang="nl-BE" sz="12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nl-BE" sz="12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Vrijwilliger</a:t>
            </a:r>
            <a:r>
              <a:rPr kumimoji="0" lang="en-US" altLang="nl-BE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Alzheimer </a:t>
            </a:r>
            <a:r>
              <a:rPr kumimoji="0" lang="en-US" altLang="nl-BE" sz="12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liga</a:t>
            </a:r>
            <a:endParaRPr kumimoji="0" lang="en-US" altLang="nl-BE" sz="12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29C31759-CEDE-AD14-A53B-032FAAAD0BDE}"/>
              </a:ext>
            </a:extLst>
          </p:cNvPr>
          <p:cNvSpPr/>
          <p:nvPr/>
        </p:nvSpPr>
        <p:spPr>
          <a:xfrm>
            <a:off x="4947921" y="3492433"/>
            <a:ext cx="4920066" cy="1384995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altLang="nl-BE" b="1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</a:t>
            </a:r>
            <a:r>
              <a:rPr lang="en-AU" altLang="nl-BE" b="1" dirty="0" err="1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ontwikkeling</a:t>
            </a:r>
            <a:r>
              <a:rPr lang="en-AU" altLang="nl-BE" b="1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van ‘disease modifying drugs’ in Alzheimer Disease. </a:t>
            </a:r>
            <a:r>
              <a:rPr lang="en-AU" altLang="nl-BE" b="1" dirty="0" err="1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Een</a:t>
            </a:r>
            <a:r>
              <a:rPr lang="en-AU" altLang="nl-BE" b="1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AU" altLang="nl-BE" b="1" dirty="0" err="1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verhaal</a:t>
            </a:r>
            <a:r>
              <a:rPr lang="en-AU" altLang="nl-BE" b="1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van hoop</a:t>
            </a:r>
            <a:br>
              <a:rPr lang="en-AU" altLang="nl-BE" b="1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AU" altLang="nl-BE" sz="1000" b="1" dirty="0">
                <a:solidFill>
                  <a:schemeClr val="bg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kumimoji="0" lang="en-AU" altLang="nl-BE" sz="1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nl-BE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Gerard </a:t>
            </a:r>
            <a:r>
              <a:rPr kumimoji="0" lang="en-AU" altLang="nl-BE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Griffioen</a:t>
            </a:r>
            <a:r>
              <a:rPr kumimoji="0" lang="en-AU" altLang="nl-BE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PhD</a:t>
            </a:r>
            <a:endParaRPr kumimoji="0" lang="en-AU" altLang="nl-BE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nl-BE" sz="1200" b="0" i="1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CSO Drug Discovery </a:t>
            </a:r>
            <a:r>
              <a:rPr kumimoji="0" lang="en-AU" altLang="nl-BE" sz="1200" b="0" i="1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reMYND</a:t>
            </a:r>
            <a:endParaRPr kumimoji="0" lang="en-AU" altLang="nl-BE" sz="1200" b="0" i="1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93801D2-E5DD-023F-CE61-22B374674C4E}"/>
              </a:ext>
            </a:extLst>
          </p:cNvPr>
          <p:cNvSpPr txBox="1"/>
          <p:nvPr/>
        </p:nvSpPr>
        <p:spPr>
          <a:xfrm>
            <a:off x="4947919" y="4983993"/>
            <a:ext cx="4958081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Besluitvorming bij dementie: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Zorgvolmacht, </a:t>
            </a:r>
            <a:r>
              <a:rPr lang="nl-BE" b="1" dirty="0" err="1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bewindvoering</a:t>
            </a:r>
            <a:r>
              <a:rPr lang="nl-BE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levenseinde</a:t>
            </a:r>
            <a:br>
              <a:rPr lang="nl-BE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nl-BE" sz="1000" b="1" dirty="0"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nl-BE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Sylvie TACK, PhD</a:t>
            </a:r>
            <a:endParaRPr kumimoji="0" lang="en-AU" altLang="nl-BE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nl-BE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Advocaat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DE151E2-14FE-88D7-9A0F-2E7EF55A4E83}"/>
              </a:ext>
            </a:extLst>
          </p:cNvPr>
          <p:cNvSpPr txBox="1"/>
          <p:nvPr/>
        </p:nvSpPr>
        <p:spPr>
          <a:xfrm>
            <a:off x="5026283" y="6300524"/>
            <a:ext cx="4958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BE" b="1" dirty="0" err="1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Walking</a:t>
            </a:r>
            <a:r>
              <a:rPr lang="nl-BE" b="1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lunch</a:t>
            </a:r>
            <a:endParaRPr kumimoji="0" lang="en-AU" altLang="nl-BE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624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237</TotalTime>
  <Words>175</Words>
  <Application>Microsoft Office PowerPoint</Application>
  <PresentationFormat>A4 (210 x 297 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Tahoma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Goossens</dc:creator>
  <cp:lastModifiedBy>Kristel Aerts</cp:lastModifiedBy>
  <cp:revision>3</cp:revision>
  <dcterms:created xsi:type="dcterms:W3CDTF">2023-12-18T18:23:50Z</dcterms:created>
  <dcterms:modified xsi:type="dcterms:W3CDTF">2024-05-24T06:52:28Z</dcterms:modified>
</cp:coreProperties>
</file>