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84" r:id="rId5"/>
    <p:sldMasterId id="2147483690" r:id="rId6"/>
  </p:sldMasterIdLst>
  <p:notesMasterIdLst>
    <p:notesMasterId r:id="rId29"/>
  </p:notesMasterIdLst>
  <p:sldIdLst>
    <p:sldId id="256" r:id="rId7"/>
    <p:sldId id="328" r:id="rId8"/>
    <p:sldId id="264" r:id="rId9"/>
    <p:sldId id="273" r:id="rId10"/>
    <p:sldId id="333" r:id="rId11"/>
    <p:sldId id="259" r:id="rId12"/>
    <p:sldId id="262" r:id="rId13"/>
    <p:sldId id="258" r:id="rId14"/>
    <p:sldId id="263" r:id="rId15"/>
    <p:sldId id="336" r:id="rId16"/>
    <p:sldId id="268" r:id="rId17"/>
    <p:sldId id="271" r:id="rId18"/>
    <p:sldId id="265" r:id="rId19"/>
    <p:sldId id="334" r:id="rId20"/>
    <p:sldId id="278" r:id="rId21"/>
    <p:sldId id="277" r:id="rId22"/>
    <p:sldId id="279" r:id="rId23"/>
    <p:sldId id="332" r:id="rId24"/>
    <p:sldId id="341" r:id="rId25"/>
    <p:sldId id="338" r:id="rId26"/>
    <p:sldId id="343" r:id="rId27"/>
    <p:sldId id="269"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sier Karen" userId="c1b9bfae-a412-4b80-aaf2-035d936167ec" providerId="ADAL" clId="{0DCA95D8-1D1D-42B8-9DB1-3272F058A30A}"/>
    <pc:docChg chg="custSel modSld">
      <pc:chgData name="Casier Karen" userId="c1b9bfae-a412-4b80-aaf2-035d936167ec" providerId="ADAL" clId="{0DCA95D8-1D1D-42B8-9DB1-3272F058A30A}" dt="2023-02-05T13:25:47.934" v="105" actId="20577"/>
      <pc:docMkLst>
        <pc:docMk/>
      </pc:docMkLst>
      <pc:sldChg chg="modSp mod">
        <pc:chgData name="Casier Karen" userId="c1b9bfae-a412-4b80-aaf2-035d936167ec" providerId="ADAL" clId="{0DCA95D8-1D1D-42B8-9DB1-3272F058A30A}" dt="2023-02-05T13:25:47.934" v="105" actId="20577"/>
        <pc:sldMkLst>
          <pc:docMk/>
          <pc:sldMk cId="2360030630" sldId="336"/>
        </pc:sldMkLst>
        <pc:spChg chg="mod">
          <ac:chgData name="Casier Karen" userId="c1b9bfae-a412-4b80-aaf2-035d936167ec" providerId="ADAL" clId="{0DCA95D8-1D1D-42B8-9DB1-3272F058A30A}" dt="2023-02-05T13:25:15.749" v="24" actId="20577"/>
          <ac:spMkLst>
            <pc:docMk/>
            <pc:sldMk cId="2360030630" sldId="336"/>
            <ac:spMk id="2" creationId="{A6F8E00B-0A5E-A34F-8B93-818FDE04C4CF}"/>
          </ac:spMkLst>
        </pc:spChg>
        <pc:spChg chg="mod">
          <ac:chgData name="Casier Karen" userId="c1b9bfae-a412-4b80-aaf2-035d936167ec" providerId="ADAL" clId="{0DCA95D8-1D1D-42B8-9DB1-3272F058A30A}" dt="2023-02-05T13:25:47.934" v="105" actId="20577"/>
          <ac:spMkLst>
            <pc:docMk/>
            <pc:sldMk cId="2360030630" sldId="336"/>
            <ac:spMk id="3" creationId="{5208EB04-3D16-1C40-9969-539D434A538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pivotSource>
    <c:name>[2022_cijfers_jaarrapportage.xlsx]Blad1!Draaitabel5</c:name>
    <c:fmtId val="-1"/>
  </c:pivotSource>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aseline="0" err="1"/>
              <a:t>Aantal</a:t>
            </a:r>
            <a:r>
              <a:rPr lang="en-US" sz="1600" baseline="0"/>
              <a:t> </a:t>
            </a:r>
            <a:r>
              <a:rPr lang="en-US" sz="1600" baseline="0" err="1"/>
              <a:t>nieuwe</a:t>
            </a:r>
            <a:r>
              <a:rPr lang="en-US" sz="1600" baseline="0"/>
              <a:t> dossiers per spoor (N=796) </a:t>
            </a:r>
            <a:r>
              <a:rPr lang="en-US" sz="1600" i="1" baseline="0"/>
              <a:t>/2021: 723 </a:t>
            </a:r>
          </a:p>
        </c:rich>
      </c:tx>
      <c:overlay val="0"/>
      <c:spPr>
        <a:noFill/>
        <a:ln>
          <a:noFill/>
        </a:ln>
        <a:effectLst>
          <a:outerShdw blurRad="50800" dist="38100" dir="8100000" algn="tr" rotWithShape="0">
            <a:prstClr val="black">
              <a:alpha val="40000"/>
            </a:prstClr>
          </a:outerShdw>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nl-BE"/>
        </a:p>
      </c:txPr>
    </c:title>
    <c:autoTitleDeleted val="0"/>
    <c:pivotFmts>
      <c:pivotFmt>
        <c:idx val="0"/>
        <c:spPr>
          <a:solidFill>
            <a:schemeClr val="accent2"/>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2"/>
          </a:solidFill>
          <a:ln>
            <a:noFill/>
          </a:ln>
          <a:effectLst/>
          <a:sp3d/>
        </c:spPr>
        <c:dLbl>
          <c:idx val="0"/>
          <c:layout>
            <c:manualLayout>
              <c:x val="0"/>
              <c:y val="0.1111111111111111"/>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2"/>
          </a:solidFill>
          <a:ln>
            <a:noFill/>
          </a:ln>
          <a:effectLst/>
          <a:sp3d/>
        </c:spPr>
        <c:dLbl>
          <c:idx val="0"/>
          <c:layout>
            <c:manualLayout>
              <c:x val="-5.0925337632079971E-17"/>
              <c:y val="0.24074074074074073"/>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2"/>
          </a:solidFill>
          <a:ln>
            <a:noFill/>
          </a:ln>
          <a:effectLst/>
          <a:sp3d/>
        </c:spPr>
        <c:dLbl>
          <c:idx val="0"/>
          <c:layout>
            <c:manualLayout>
              <c:x val="2.7777777777777779E-3"/>
              <c:y val="8.3333333333333329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2"/>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2"/>
          </a:solidFill>
          <a:ln>
            <a:noFill/>
          </a:ln>
          <a:effectLst/>
          <a:sp3d/>
        </c:spPr>
        <c:dLbl>
          <c:idx val="0"/>
          <c:layout>
            <c:manualLayout>
              <c:x val="0"/>
              <c:y val="0.1111111111111111"/>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2"/>
          </a:solidFill>
          <a:ln>
            <a:noFill/>
          </a:ln>
          <a:effectLst/>
          <a:sp3d/>
        </c:spPr>
        <c:dLbl>
          <c:idx val="0"/>
          <c:layout>
            <c:manualLayout>
              <c:x val="-5.0925337632079971E-17"/>
              <c:y val="0.24074074074074073"/>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2"/>
          </a:solidFill>
          <a:ln>
            <a:noFill/>
          </a:ln>
          <a:effectLst/>
          <a:sp3d/>
        </c:spPr>
        <c:dLbl>
          <c:idx val="0"/>
          <c:layout>
            <c:manualLayout>
              <c:x val="2.7777777777777779E-3"/>
              <c:y val="8.3333333333333329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2"/>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2"/>
          </a:solidFill>
          <a:ln>
            <a:noFill/>
          </a:ln>
          <a:effectLst/>
          <a:sp3d/>
        </c:spPr>
        <c:dLbl>
          <c:idx val="0"/>
          <c:layout>
            <c:manualLayout>
              <c:x val="0"/>
              <c:y val="0.1111111111111111"/>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2"/>
          </a:solidFill>
          <a:ln>
            <a:noFill/>
          </a:ln>
          <a:effectLst/>
          <a:sp3d/>
        </c:spPr>
        <c:dLbl>
          <c:idx val="0"/>
          <c:layout>
            <c:manualLayout>
              <c:x val="-5.0925337632079971E-17"/>
              <c:y val="0.24074074074074073"/>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2"/>
          </a:solidFill>
          <a:ln>
            <a:noFill/>
          </a:ln>
          <a:effectLst/>
          <a:sp3d/>
        </c:spPr>
        <c:dLbl>
          <c:idx val="0"/>
          <c:layout>
            <c:manualLayout>
              <c:x val="2.7777777777777779E-3"/>
              <c:y val="8.3333333333333329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extLst>
            <c:ext xmlns:c15="http://schemas.microsoft.com/office/drawing/2012/chart" uri="{CE6537A1-D6FC-4f65-9D91-7224C49458BB}"/>
          </c:extLst>
        </c:dLbl>
      </c:pivotFmt>
    </c:pivotFmts>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Blad1!$B$800</c:f>
              <c:strCache>
                <c:ptCount val="1"/>
                <c:pt idx="0">
                  <c:v>Totaal</c:v>
                </c:pt>
              </c:strCache>
            </c:strRef>
          </c:tx>
          <c:spPr>
            <a:solidFill>
              <a:srgbClr val="0070C0"/>
            </a:solidFill>
            <a:ln>
              <a:noFill/>
            </a:ln>
            <a:effectLst/>
            <a:sp3d/>
          </c:spPr>
          <c:invertIfNegative val="0"/>
          <c:dPt>
            <c:idx val="0"/>
            <c:invertIfNegative val="0"/>
            <c:bubble3D val="0"/>
            <c:spPr>
              <a:solidFill>
                <a:srgbClr val="0070C0"/>
              </a:solidFill>
              <a:ln>
                <a:noFill/>
              </a:ln>
              <a:effectLst/>
              <a:sp3d/>
            </c:spPr>
            <c:extLst>
              <c:ext xmlns:c16="http://schemas.microsoft.com/office/drawing/2014/chart" uri="{C3380CC4-5D6E-409C-BE32-E72D297353CC}">
                <c16:uniqueId val="{00000001-8885-4509-B65B-62F609E7B9DC}"/>
              </c:ext>
            </c:extLst>
          </c:dPt>
          <c:dPt>
            <c:idx val="1"/>
            <c:invertIfNegative val="0"/>
            <c:bubble3D val="0"/>
            <c:spPr>
              <a:solidFill>
                <a:srgbClr val="0070C0"/>
              </a:solidFill>
              <a:ln>
                <a:noFill/>
              </a:ln>
              <a:effectLst/>
              <a:sp3d/>
            </c:spPr>
            <c:extLst>
              <c:ext xmlns:c16="http://schemas.microsoft.com/office/drawing/2014/chart" uri="{C3380CC4-5D6E-409C-BE32-E72D297353CC}">
                <c16:uniqueId val="{00000003-8885-4509-B65B-62F609E7B9DC}"/>
              </c:ext>
            </c:extLst>
          </c:dPt>
          <c:dPt>
            <c:idx val="2"/>
            <c:invertIfNegative val="0"/>
            <c:bubble3D val="0"/>
            <c:spPr>
              <a:solidFill>
                <a:srgbClr val="0070C0"/>
              </a:solidFill>
              <a:ln>
                <a:noFill/>
              </a:ln>
              <a:effectLst/>
              <a:sp3d/>
            </c:spPr>
            <c:extLst>
              <c:ext xmlns:c16="http://schemas.microsoft.com/office/drawing/2014/chart" uri="{C3380CC4-5D6E-409C-BE32-E72D297353CC}">
                <c16:uniqueId val="{00000005-8885-4509-B65B-62F609E7B9DC}"/>
              </c:ext>
            </c:extLst>
          </c:dPt>
          <c:dLbls>
            <c:dLbl>
              <c:idx val="0"/>
              <c:layout>
                <c:manualLayout>
                  <c:x val="0"/>
                  <c:y val="0.111111111111111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885-4509-B65B-62F609E7B9DC}"/>
                </c:ext>
              </c:extLst>
            </c:dLbl>
            <c:dLbl>
              <c:idx val="1"/>
              <c:layout>
                <c:manualLayout>
                  <c:x val="-5.0925337632079971E-17"/>
                  <c:y val="0.240740740740740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885-4509-B65B-62F609E7B9DC}"/>
                </c:ext>
              </c:extLst>
            </c:dLbl>
            <c:dLbl>
              <c:idx val="2"/>
              <c:layout>
                <c:manualLayout>
                  <c:x val="2.7777777777777779E-3"/>
                  <c:y val="8.33333333333333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885-4509-B65B-62F609E7B9D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Blad1!$A$801:$A$804</c:f>
              <c:strCache>
                <c:ptCount val="3"/>
                <c:pt idx="0">
                  <c:v>Spoor 1</c:v>
                </c:pt>
                <c:pt idx="1">
                  <c:v>Spoor 2</c:v>
                </c:pt>
                <c:pt idx="2">
                  <c:v>Spoor 3</c:v>
                </c:pt>
              </c:strCache>
            </c:strRef>
          </c:cat>
          <c:val>
            <c:numRef>
              <c:f>Blad1!$B$801:$B$804</c:f>
              <c:numCache>
                <c:formatCode>General</c:formatCode>
                <c:ptCount val="3"/>
                <c:pt idx="0">
                  <c:v>143</c:v>
                </c:pt>
                <c:pt idx="1">
                  <c:v>569</c:v>
                </c:pt>
                <c:pt idx="2">
                  <c:v>84</c:v>
                </c:pt>
              </c:numCache>
            </c:numRef>
          </c:val>
          <c:extLst>
            <c:ext xmlns:c16="http://schemas.microsoft.com/office/drawing/2014/chart" uri="{C3380CC4-5D6E-409C-BE32-E72D297353CC}">
              <c16:uniqueId val="{00000006-8885-4509-B65B-62F609E7B9DC}"/>
            </c:ext>
          </c:extLst>
        </c:ser>
        <c:dLbls>
          <c:showLegendKey val="0"/>
          <c:showVal val="0"/>
          <c:showCatName val="0"/>
          <c:showSerName val="0"/>
          <c:showPercent val="0"/>
          <c:showBubbleSize val="0"/>
        </c:dLbls>
        <c:gapWidth val="150"/>
        <c:shape val="box"/>
        <c:axId val="1628916544"/>
        <c:axId val="1628921120"/>
        <c:axId val="0"/>
      </c:bar3DChart>
      <c:catAx>
        <c:axId val="16289165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BE"/>
          </a:p>
        </c:txPr>
        <c:crossAx val="1628921120"/>
        <c:crosses val="autoZero"/>
        <c:auto val="1"/>
        <c:lblAlgn val="ctr"/>
        <c:lblOffset val="100"/>
        <c:noMultiLvlLbl val="0"/>
      </c:catAx>
      <c:valAx>
        <c:axId val="1628921120"/>
        <c:scaling>
          <c:orientation val="minMax"/>
          <c:max val="6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BE"/>
          </a:p>
        </c:txPr>
        <c:crossAx val="1628916544"/>
        <c:crosses val="autoZero"/>
        <c:crossBetween val="between"/>
        <c:majorUnit val="5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BE"/>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pivotSource>
    <c:name>[2022_cijfers_jaarrapportage.xlsx]Blad1!Draaitabel5</c:name>
    <c:fmtId val="-1"/>
  </c:pivotSource>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baseline="0" dirty="0" err="1">
                <a:solidFill>
                  <a:srgbClr val="002060"/>
                </a:solidFill>
              </a:rPr>
              <a:t>Aanmelders</a:t>
            </a:r>
            <a:r>
              <a:rPr lang="en-US" sz="1600" b="1" baseline="0" dirty="0">
                <a:solidFill>
                  <a:srgbClr val="002060"/>
                </a:solidFill>
              </a:rPr>
              <a:t> (N=796)</a:t>
            </a:r>
          </a:p>
        </c:rich>
      </c:tx>
      <c:overlay val="0"/>
      <c:spPr>
        <a:noFill/>
        <a:ln>
          <a:noFill/>
        </a:ln>
        <a:effectLst>
          <a:outerShdw blurRad="50800" dist="38100" dir="8100000" algn="tr" rotWithShape="0">
            <a:prstClr val="black">
              <a:alpha val="40000"/>
            </a:prstClr>
          </a:outerShdw>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nl-BE"/>
        </a:p>
      </c:txPr>
    </c:title>
    <c:autoTitleDeleted val="0"/>
    <c:pivotFmts>
      <c:pivotFmt>
        <c:idx val="0"/>
        <c:spPr>
          <a:solidFill>
            <a:schemeClr val="accent2"/>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2"/>
          </a:solidFill>
          <a:ln>
            <a:noFill/>
          </a:ln>
          <a:effectLst/>
          <a:sp3d/>
        </c:spPr>
        <c:dLbl>
          <c:idx val="0"/>
          <c:layout>
            <c:manualLayout>
              <c:x val="-2.1558392930913854E-17"/>
              <c:y val="0.28575"/>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2"/>
          </a:solidFill>
          <a:ln>
            <a:noFill/>
          </a:ln>
          <a:effectLst/>
          <a:sp3d/>
        </c:spPr>
        <c:dLbl>
          <c:idx val="0"/>
          <c:layout>
            <c:manualLayout>
              <c:x val="0"/>
              <c:y val="5.6444444444444443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extLst>
            <c:ext xmlns:c15="http://schemas.microsoft.com/office/drawing/2012/chart" uri="{CE6537A1-D6FC-4f65-9D91-7224C49458BB}"/>
          </c:extLst>
        </c:dLbl>
      </c:pivotFmt>
      <c:pivotFmt>
        <c:idx val="3"/>
        <c:dLbl>
          <c:idx val="0"/>
          <c:layout>
            <c:manualLayout>
              <c:x val="2.3518518518518519E-3"/>
              <c:y val="5.6444444444444443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extLst>
            <c:ext xmlns:c15="http://schemas.microsoft.com/office/drawing/2012/chart" uri="{CE6537A1-D6FC-4f65-9D91-7224C49458BB}"/>
          </c:extLst>
        </c:dLbl>
      </c:pivotFmt>
      <c:pivotFmt>
        <c:idx val="4"/>
        <c:dLbl>
          <c:idx val="0"/>
          <c:layout>
            <c:manualLayout>
              <c:x val="4.7037037037037472E-3"/>
              <c:y val="4.5861111111111109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extLst>
            <c:ext xmlns:c15="http://schemas.microsoft.com/office/drawing/2012/chart" uri="{CE6537A1-D6FC-4f65-9D91-7224C49458BB}"/>
          </c:extLst>
        </c:dLbl>
      </c:pivotFmt>
      <c:pivotFmt>
        <c:idx val="5"/>
        <c:dLbl>
          <c:idx val="0"/>
          <c:layout>
            <c:manualLayout>
              <c:x val="7.0555555555554695E-3"/>
              <c:y val="0"/>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extLst>
            <c:ext xmlns:c15="http://schemas.microsoft.com/office/drawing/2012/chart" uri="{CE6537A1-D6FC-4f65-9D91-7224C49458BB}">
              <c15:layout>
                <c:manualLayout>
                  <c:w val="3.5560000000000001E-2"/>
                  <c:h val="4.2280555555555557E-2"/>
                </c:manualLayout>
              </c15:layout>
            </c:ext>
          </c:extLst>
        </c:dLbl>
      </c:pivotFmt>
      <c:pivotFmt>
        <c:idx val="6"/>
        <c:dLbl>
          <c:idx val="0"/>
          <c:layout>
            <c:manualLayout>
              <c:x val="1.1759259259259259E-2"/>
              <c:y val="3.5277777777777777E-3"/>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extLst>
            <c:ext xmlns:c15="http://schemas.microsoft.com/office/drawing/2012/chart" uri="{CE6537A1-D6FC-4f65-9D91-7224C49458BB}"/>
          </c:extLst>
        </c:dLbl>
      </c:pivotFmt>
      <c:pivotFmt>
        <c:idx val="7"/>
        <c:dLbl>
          <c:idx val="0"/>
          <c:layout>
            <c:manualLayout>
              <c:x val="9.4074074074074077E-3"/>
              <c:y val="0"/>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extLst>
            <c:ext xmlns:c15="http://schemas.microsoft.com/office/drawing/2012/chart" uri="{CE6537A1-D6FC-4f65-9D91-7224C49458BB}"/>
          </c:extLst>
        </c:dLbl>
      </c:pivotFmt>
      <c:pivotFmt>
        <c:idx val="8"/>
        <c:dLbl>
          <c:idx val="0"/>
          <c:layout>
            <c:manualLayout>
              <c:x val="9.4074074074074077E-3"/>
              <c:y val="0"/>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extLst>
            <c:ext xmlns:c15="http://schemas.microsoft.com/office/drawing/2012/chart" uri="{CE6537A1-D6FC-4f65-9D91-7224C49458BB}"/>
          </c:extLst>
        </c:dLbl>
      </c:pivotFmt>
      <c:pivotFmt>
        <c:idx val="9"/>
        <c:dLbl>
          <c:idx val="0"/>
          <c:layout>
            <c:manualLayout>
              <c:x val="9.407407407407321E-3"/>
              <c:y val="0"/>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extLst>
            <c:ext xmlns:c15="http://schemas.microsoft.com/office/drawing/2012/chart" uri="{CE6537A1-D6FC-4f65-9D91-7224C49458BB}"/>
          </c:extLst>
        </c:dLbl>
      </c:pivotFmt>
      <c:pivotFmt>
        <c:idx val="10"/>
        <c:dLbl>
          <c:idx val="0"/>
          <c:layout>
            <c:manualLayout>
              <c:x val="9.4074074074074077E-3"/>
              <c:y val="0"/>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extLst>
            <c:ext xmlns:c15="http://schemas.microsoft.com/office/drawing/2012/chart" uri="{CE6537A1-D6FC-4f65-9D91-7224C49458BB}"/>
          </c:extLst>
        </c:dLbl>
      </c:pivotFmt>
      <c:pivotFmt>
        <c:idx val="11"/>
        <c:dLbl>
          <c:idx val="0"/>
          <c:layout>
            <c:manualLayout>
              <c:x val="7.0555555555553828E-3"/>
              <c:y val="0"/>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2"/>
          </a:solidFill>
          <a:ln>
            <a:noFill/>
          </a:ln>
          <a:effectLst/>
          <a:sp3d/>
        </c:spPr>
        <c:dLbl>
          <c:idx val="0"/>
          <c:layout>
            <c:manualLayout>
              <c:x val="0"/>
              <c:y val="8.819444444444445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2"/>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2"/>
          </a:solidFill>
          <a:ln>
            <a:noFill/>
          </a:ln>
          <a:effectLst/>
          <a:sp3d/>
        </c:spPr>
        <c:dLbl>
          <c:idx val="0"/>
          <c:layout>
            <c:manualLayout>
              <c:x val="-2.1558392930913854E-17"/>
              <c:y val="0.28575"/>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2"/>
          </a:solidFill>
          <a:ln>
            <a:noFill/>
          </a:ln>
          <a:effectLst/>
          <a:sp3d/>
        </c:spPr>
        <c:dLbl>
          <c:idx val="0"/>
          <c:layout>
            <c:manualLayout>
              <c:x val="0"/>
              <c:y val="8.819444444444445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2"/>
          </a:solidFill>
          <a:ln>
            <a:noFill/>
          </a:ln>
          <a:effectLst/>
          <a:sp3d/>
        </c:spPr>
        <c:dLbl>
          <c:idx val="0"/>
          <c:layout>
            <c:manualLayout>
              <c:x val="0"/>
              <c:y val="5.6444444444444443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2"/>
          </a:solidFill>
          <a:ln>
            <a:noFill/>
          </a:ln>
          <a:effectLst/>
          <a:sp3d/>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2"/>
          </a:solidFill>
          <a:ln>
            <a:noFill/>
          </a:ln>
          <a:effectLst/>
          <a:sp3d/>
        </c:spPr>
        <c:dLbl>
          <c:idx val="0"/>
          <c:layout>
            <c:manualLayout>
              <c:x val="-2.1558392930913854E-17"/>
              <c:y val="0.28575"/>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2"/>
          </a:solidFill>
          <a:ln>
            <a:noFill/>
          </a:ln>
          <a:effectLst/>
          <a:sp3d/>
        </c:spPr>
        <c:dLbl>
          <c:idx val="0"/>
          <c:layout>
            <c:manualLayout>
              <c:x val="0"/>
              <c:y val="8.819444444444445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2"/>
          </a:solidFill>
          <a:ln>
            <a:noFill/>
          </a:ln>
          <a:effectLst/>
          <a:sp3d/>
        </c:spPr>
        <c:dLbl>
          <c:idx val="0"/>
          <c:layout>
            <c:manualLayout>
              <c:x val="0"/>
              <c:y val="5.6444444444444443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extLst>
            <c:ext xmlns:c15="http://schemas.microsoft.com/office/drawing/2012/chart" uri="{CE6537A1-D6FC-4f65-9D91-7224C49458BB}"/>
          </c:extLst>
        </c:dLbl>
      </c:pivotFmt>
    </c:pivotFmts>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Blad1!$B$800</c:f>
              <c:strCache>
                <c:ptCount val="1"/>
                <c:pt idx="0">
                  <c:v>Totaal</c:v>
                </c:pt>
              </c:strCache>
            </c:strRef>
          </c:tx>
          <c:spPr>
            <a:solidFill>
              <a:srgbClr val="0070C0"/>
            </a:solidFill>
            <a:ln>
              <a:noFill/>
            </a:ln>
            <a:effectLst/>
            <a:sp3d/>
          </c:spPr>
          <c:invertIfNegative val="0"/>
          <c:dLbls>
            <c:dLbl>
              <c:idx val="0"/>
              <c:layout>
                <c:manualLayout>
                  <c:x val="-2.1558392930913854E-17"/>
                  <c:y val="0.2857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39E-49D3-81BA-4E93E6F25470}"/>
                </c:ext>
              </c:extLst>
            </c:dLbl>
            <c:dLbl>
              <c:idx val="1"/>
              <c:layout>
                <c:manualLayout>
                  <c:x val="0"/>
                  <c:y val="8.8194444444444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39E-49D3-81BA-4E93E6F25470}"/>
                </c:ext>
              </c:extLst>
            </c:dLbl>
            <c:dLbl>
              <c:idx val="2"/>
              <c:layout>
                <c:manualLayout>
                  <c:x val="1.16459634448788E-3"/>
                  <c:y val="5.6444483615077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39E-49D3-81BA-4E93E6F2547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nl-B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Blad1!$A$801:$A$804</c:f>
              <c:strCache>
                <c:ptCount val="3"/>
                <c:pt idx="0">
                  <c:v>Politie</c:v>
                </c:pt>
                <c:pt idx="1">
                  <c:v>Hulpverlening</c:v>
                </c:pt>
                <c:pt idx="2">
                  <c:v>Parket</c:v>
                </c:pt>
              </c:strCache>
            </c:strRef>
          </c:cat>
          <c:val>
            <c:numRef>
              <c:f>Blad1!$B$801:$B$804</c:f>
              <c:numCache>
                <c:formatCode>General</c:formatCode>
                <c:ptCount val="3"/>
                <c:pt idx="0">
                  <c:v>632</c:v>
                </c:pt>
                <c:pt idx="1">
                  <c:v>116</c:v>
                </c:pt>
                <c:pt idx="2">
                  <c:v>48</c:v>
                </c:pt>
              </c:numCache>
            </c:numRef>
          </c:val>
          <c:extLst>
            <c:ext xmlns:c16="http://schemas.microsoft.com/office/drawing/2014/chart" uri="{C3380CC4-5D6E-409C-BE32-E72D297353CC}">
              <c16:uniqueId val="{00000003-139E-49D3-81BA-4E93E6F25470}"/>
            </c:ext>
          </c:extLst>
        </c:ser>
        <c:dLbls>
          <c:showLegendKey val="0"/>
          <c:showVal val="0"/>
          <c:showCatName val="0"/>
          <c:showSerName val="0"/>
          <c:showPercent val="0"/>
          <c:showBubbleSize val="0"/>
        </c:dLbls>
        <c:gapWidth val="150"/>
        <c:shape val="box"/>
        <c:axId val="1577798703"/>
        <c:axId val="1577776239"/>
        <c:axId val="0"/>
      </c:bar3DChart>
      <c:catAx>
        <c:axId val="157779870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just">
              <a:defRPr sz="1400" b="0" i="0" u="none" strike="noStrike" kern="1200" baseline="0">
                <a:solidFill>
                  <a:schemeClr val="tx1">
                    <a:lumMod val="65000"/>
                    <a:lumOff val="35000"/>
                  </a:schemeClr>
                </a:solidFill>
                <a:latin typeface="+mn-lt"/>
                <a:ea typeface="+mn-ea"/>
                <a:cs typeface="+mn-cs"/>
              </a:defRPr>
            </a:pPr>
            <a:endParaRPr lang="nl-BE"/>
          </a:p>
        </c:txPr>
        <c:crossAx val="1577776239"/>
        <c:crosses val="autoZero"/>
        <c:auto val="1"/>
        <c:lblAlgn val="ctr"/>
        <c:lblOffset val="100"/>
        <c:noMultiLvlLbl val="0"/>
      </c:catAx>
      <c:valAx>
        <c:axId val="15777762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BE"/>
          </a:p>
        </c:txPr>
        <c:crossAx val="15777987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BE"/>
    </a:p>
  </c:txPr>
  <c:externalData r:id="rId3">
    <c:autoUpdate val="0"/>
  </c:externalData>
  <c:extLst>
    <c:ext xmlns:c14="http://schemas.microsoft.com/office/drawing/2007/8/2/chart" uri="{781A3756-C4B2-4CAC-9D66-4F8BD8637D16}">
      <c14:pivotOptions>
        <c14:dropZoneFilter val="1"/>
        <c14:dropZoneCategories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2FE730-5147-F049-BA24-F44B2EE75EBD}" type="datetimeFigureOut">
              <a:rPr lang="nl-BE" smtClean="0"/>
              <a:t>5/02/2023</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12A5D9-04F9-684F-B460-AF8E4E18C6C9}" type="slidenum">
              <a:rPr lang="nl-BE" smtClean="0"/>
              <a:t>‹nr.›</a:t>
            </a:fld>
            <a:endParaRPr lang="nl-BE"/>
          </a:p>
        </p:txBody>
      </p:sp>
    </p:spTree>
    <p:extLst>
      <p:ext uri="{BB962C8B-B14F-4D97-AF65-F5344CB8AC3E}">
        <p14:creationId xmlns:p14="http://schemas.microsoft.com/office/powerpoint/2010/main" val="1200438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Protocol duidezlijk maken dat niet enkel SPOOR 3 is </a:t>
            </a:r>
            <a:r>
              <a:rPr lang="nl-BE">
                <a:sym typeface="Wingdings" pitchFamily="2" charset="2"/>
              </a:rPr>
              <a:t> ook 2</a:t>
            </a:r>
            <a:endParaRPr lang="nl-BE"/>
          </a:p>
        </p:txBody>
      </p:sp>
      <p:sp>
        <p:nvSpPr>
          <p:cNvPr id="4" name="Tijdelijke aanduiding voor dianummer 3"/>
          <p:cNvSpPr>
            <a:spLocks noGrp="1"/>
          </p:cNvSpPr>
          <p:nvPr>
            <p:ph type="sldNum" sz="quarter" idx="5"/>
          </p:nvPr>
        </p:nvSpPr>
        <p:spPr/>
        <p:txBody>
          <a:bodyPr/>
          <a:lstStyle/>
          <a:p>
            <a:fld id="{D412A5D9-04F9-684F-B460-AF8E4E18C6C9}" type="slidenum">
              <a:rPr lang="nl-BE" smtClean="0"/>
              <a:t>13</a:t>
            </a:fld>
            <a:endParaRPr lang="nl-BE"/>
          </a:p>
        </p:txBody>
      </p:sp>
    </p:spTree>
    <p:extLst>
      <p:ext uri="{BB962C8B-B14F-4D97-AF65-F5344CB8AC3E}">
        <p14:creationId xmlns:p14="http://schemas.microsoft.com/office/powerpoint/2010/main" val="29031478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dia">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8922F5D0-BC4A-7D49-8092-1BB3AD80CD54}"/>
              </a:ext>
            </a:extLst>
          </p:cNvPr>
          <p:cNvPicPr>
            <a:picLocks noChangeAspect="1"/>
          </p:cNvPicPr>
          <p:nvPr userDrawn="1"/>
        </p:nvPicPr>
        <p:blipFill rotWithShape="1">
          <a:blip r:embed="rId2"/>
          <a:srcRect l="1101" t="3050" r="1023" b="2071"/>
          <a:stretch/>
        </p:blipFill>
        <p:spPr>
          <a:xfrm>
            <a:off x="0" y="0"/>
            <a:ext cx="12192000" cy="6858931"/>
          </a:xfrm>
          <a:prstGeom prst="rect">
            <a:avLst/>
          </a:prstGeom>
        </p:spPr>
      </p:pic>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145F8BDF-211D-0C43-8211-BD74DC4430FB}" type="datetimeFigureOut">
              <a:rPr lang="nl-BE" smtClean="0"/>
              <a:t>5/02/2023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2E20B77-6507-7248-A254-9683587AFD4A}" type="slidenum">
              <a:rPr lang="nl-BE" smtClean="0"/>
              <a:t>‹nr.›</a:t>
            </a:fld>
            <a:endParaRPr lang="nl-BE"/>
          </a:p>
        </p:txBody>
      </p:sp>
      <p:sp>
        <p:nvSpPr>
          <p:cNvPr id="17" name="Titel 16">
            <a:extLst>
              <a:ext uri="{FF2B5EF4-FFF2-40B4-BE49-F238E27FC236}">
                <a16:creationId xmlns:a16="http://schemas.microsoft.com/office/drawing/2014/main" id="{A8B3B129-4ECE-7342-841C-7F706DB3C046}"/>
              </a:ext>
            </a:extLst>
          </p:cNvPr>
          <p:cNvSpPr>
            <a:spLocks noGrp="1"/>
          </p:cNvSpPr>
          <p:nvPr>
            <p:ph type="title" hasCustomPrompt="1"/>
          </p:nvPr>
        </p:nvSpPr>
        <p:spPr>
          <a:xfrm>
            <a:off x="152400" y="3554496"/>
            <a:ext cx="10515600" cy="1325563"/>
          </a:xfrm>
        </p:spPr>
        <p:txBody>
          <a:bodyPr/>
          <a:lstStyle/>
          <a:p>
            <a:r>
              <a:rPr lang="nl-NL"/>
              <a:t>Klik om stijl te bewerken</a:t>
            </a:r>
            <a:br>
              <a:rPr lang="nl-NL"/>
            </a:br>
            <a:endParaRPr lang="nl-BE"/>
          </a:p>
        </p:txBody>
      </p:sp>
    </p:spTree>
    <p:extLst>
      <p:ext uri="{BB962C8B-B14F-4D97-AF65-F5344CB8AC3E}">
        <p14:creationId xmlns:p14="http://schemas.microsoft.com/office/powerpoint/2010/main" val="2415204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145F8BDF-211D-0C43-8211-BD74DC4430FB}" type="datetimeFigureOut">
              <a:rPr lang="nl-BE" smtClean="0"/>
              <a:t>5/02/2023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2E20B77-6507-7248-A254-9683587AFD4A}" type="slidenum">
              <a:rPr lang="nl-BE" smtClean="0"/>
              <a:t>‹nr.›</a:t>
            </a:fld>
            <a:endParaRPr lang="nl-BE"/>
          </a:p>
        </p:txBody>
      </p:sp>
    </p:spTree>
    <p:extLst>
      <p:ext uri="{BB962C8B-B14F-4D97-AF65-F5344CB8AC3E}">
        <p14:creationId xmlns:p14="http://schemas.microsoft.com/office/powerpoint/2010/main" val="2040569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145F8BDF-211D-0C43-8211-BD74DC4430FB}" type="datetimeFigureOut">
              <a:rPr lang="nl-BE" smtClean="0"/>
              <a:t>5/02/2023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2E20B77-6507-7248-A254-9683587AFD4A}" type="slidenum">
              <a:rPr lang="nl-BE" smtClean="0"/>
              <a:t>‹nr.›</a:t>
            </a:fld>
            <a:endParaRPr lang="nl-BE"/>
          </a:p>
        </p:txBody>
      </p:sp>
    </p:spTree>
    <p:extLst>
      <p:ext uri="{BB962C8B-B14F-4D97-AF65-F5344CB8AC3E}">
        <p14:creationId xmlns:p14="http://schemas.microsoft.com/office/powerpoint/2010/main" val="735864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grpSp>
        <p:nvGrpSpPr>
          <p:cNvPr id="16" name="Groeperen 15"/>
          <p:cNvGrpSpPr/>
          <p:nvPr userDrawn="1"/>
        </p:nvGrpSpPr>
        <p:grpSpPr>
          <a:xfrm>
            <a:off x="384005" y="288001"/>
            <a:ext cx="8044673" cy="6265475"/>
            <a:chOff x="288001" y="288000"/>
            <a:chExt cx="6033505" cy="6265475"/>
          </a:xfrm>
          <a:solidFill>
            <a:schemeClr val="accent1"/>
          </a:solidFill>
        </p:grpSpPr>
        <p:sp>
          <p:nvSpPr>
            <p:cNvPr id="12" name="Rechthoek 11"/>
            <p:cNvSpPr>
              <a:spLocks/>
            </p:cNvSpPr>
            <p:nvPr userDrawn="1"/>
          </p:nvSpPr>
          <p:spPr>
            <a:xfrm>
              <a:off x="288001" y="288000"/>
              <a:ext cx="4248000"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latin typeface="FlandersArtSans-Regular" panose="00000500000000000000" pitchFamily="2" charset="0"/>
              </a:endParaRPr>
            </a:p>
          </p:txBody>
        </p:sp>
        <p:sp>
          <p:nvSpPr>
            <p:cNvPr id="13" name="Rechthoekige driehoek 12"/>
            <p:cNvSpPr/>
            <p:nvPr userDrawn="1"/>
          </p:nvSpPr>
          <p:spPr>
            <a:xfrm>
              <a:off x="453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a:latin typeface="FlandersArtSans-Regular" panose="00000500000000000000" pitchFamily="2" charset="0"/>
              </a:endParaRPr>
            </a:p>
          </p:txBody>
        </p:sp>
      </p:grpSp>
      <p:sp>
        <p:nvSpPr>
          <p:cNvPr id="2" name="Titel 1"/>
          <p:cNvSpPr>
            <a:spLocks noGrp="1"/>
          </p:cNvSpPr>
          <p:nvPr>
            <p:ph type="ctrTitle"/>
          </p:nvPr>
        </p:nvSpPr>
        <p:spPr>
          <a:xfrm>
            <a:off x="1776000" y="2556002"/>
            <a:ext cx="5088000" cy="1943999"/>
          </a:xfrm>
        </p:spPr>
        <p:txBody>
          <a:bodyPr wrap="square" anchor="t" anchorCtr="0">
            <a:noAutofit/>
          </a:bodyPr>
          <a:lstStyle>
            <a:lvl1pPr algn="l">
              <a:lnSpc>
                <a:spcPts val="6933"/>
              </a:lnSpc>
              <a:defRPr sz="6933" b="0" i="0">
                <a:latin typeface="FlandersArtSans-Bold" panose="00000800000000000000" pitchFamily="2" charset="0"/>
                <a:cs typeface="FlandersArtSans-Bold" panose="00000800000000000000" pitchFamily="2" charset="0"/>
              </a:defRPr>
            </a:lvl1pPr>
          </a:lstStyle>
          <a:p>
            <a:r>
              <a:rPr lang="nl-NL"/>
              <a:t>Klik om stijl te bewerken</a:t>
            </a:r>
            <a:endParaRPr lang="nl-BE" dirty="0"/>
          </a:p>
        </p:txBody>
      </p:sp>
      <p:sp>
        <p:nvSpPr>
          <p:cNvPr id="3" name="Ondertitel 2"/>
          <p:cNvSpPr>
            <a:spLocks noGrp="1"/>
          </p:cNvSpPr>
          <p:nvPr>
            <p:ph type="subTitle" idx="1"/>
          </p:nvPr>
        </p:nvSpPr>
        <p:spPr>
          <a:xfrm>
            <a:off x="1778103" y="4650972"/>
            <a:ext cx="5088000" cy="1224000"/>
          </a:xfrm>
          <a:prstGeom prst="rect">
            <a:avLst/>
          </a:prstGeom>
        </p:spPr>
        <p:txBody>
          <a:bodyPr bIns="0">
            <a:noAutofit/>
          </a:bodyPr>
          <a:lstStyle>
            <a:lvl1pPr marL="0" indent="0" algn="l">
              <a:lnSpc>
                <a:spcPts val="2347"/>
              </a:lnSpc>
              <a:buNone/>
              <a:defRPr sz="2107"/>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nl-NL"/>
              <a:t>Klikken om de ondertitelstijl van het model te bewerken</a:t>
            </a:r>
            <a:endParaRPr lang="nl-BE"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448096" y="288474"/>
            <a:ext cx="2400000" cy="933737"/>
          </a:xfrm>
          <a:prstGeom prst="rect">
            <a:avLst/>
          </a:prstGeom>
        </p:spPr>
      </p:pic>
      <p:sp>
        <p:nvSpPr>
          <p:cNvPr id="14" name="Tijdelijke aanduiding voor tekst 2"/>
          <p:cNvSpPr>
            <a:spLocks noGrp="1"/>
          </p:cNvSpPr>
          <p:nvPr>
            <p:ph idx="12" hasCustomPrompt="1"/>
          </p:nvPr>
        </p:nvSpPr>
        <p:spPr>
          <a:xfrm>
            <a:off x="672001" y="6044105"/>
            <a:ext cx="6364320" cy="352800"/>
          </a:xfrm>
          <a:prstGeom prst="rect">
            <a:avLst/>
          </a:prstGeom>
        </p:spPr>
        <p:txBody>
          <a:bodyPr vert="horz" lIns="0" tIns="0" rIns="0" bIns="0" rtlCol="0" anchor="t" anchorCtr="0">
            <a:noAutofit/>
          </a:bodyPr>
          <a:lstStyle>
            <a:lvl1pPr marL="0" indent="0">
              <a:buFontTx/>
              <a:buNone/>
              <a:defRPr sz="2267">
                <a:latin typeface="FlandersArtSans-Regular" panose="00000500000000000000" pitchFamily="2" charset="0"/>
              </a:defRPr>
            </a:lvl1pPr>
            <a:lvl5pPr>
              <a:defRPr>
                <a:latin typeface="FlandersArtSans-Regular" panose="00000500000000000000" pitchFamily="2" charset="0"/>
              </a:defRPr>
            </a:lvl5pPr>
          </a:lstStyle>
          <a:p>
            <a:pPr lvl="0"/>
            <a:r>
              <a:rPr lang="nl-NL" dirty="0"/>
              <a:t>KLIK OM DE MODELSTIJLEN TE BEWERKEN</a:t>
            </a:r>
          </a:p>
          <a:p>
            <a:pPr lvl="4"/>
            <a:endParaRPr lang="nl-BE" dirty="0"/>
          </a:p>
        </p:txBody>
      </p:sp>
      <p:pic>
        <p:nvPicPr>
          <p:cNvPr id="9" name="Afbeelding 8" descr="Afbeelding met tekst, teken, buiten&#10;&#10;Automatisch gegenereerde beschrijving">
            <a:extLst>
              <a:ext uri="{FF2B5EF4-FFF2-40B4-BE49-F238E27FC236}">
                <a16:creationId xmlns:a16="http://schemas.microsoft.com/office/drawing/2014/main" id="{98749223-58A9-43A6-AB15-70E436DEE1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41554" y="5898904"/>
            <a:ext cx="1524189" cy="661440"/>
          </a:xfrm>
          <a:prstGeom prst="rect">
            <a:avLst/>
          </a:prstGeom>
        </p:spPr>
      </p:pic>
    </p:spTree>
    <p:extLst>
      <p:ext uri="{BB962C8B-B14F-4D97-AF65-F5344CB8AC3E}">
        <p14:creationId xmlns:p14="http://schemas.microsoft.com/office/powerpoint/2010/main" val="2292120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grpSp>
        <p:nvGrpSpPr>
          <p:cNvPr id="12" name="Groeperen 11"/>
          <p:cNvGrpSpPr/>
          <p:nvPr userDrawn="1"/>
        </p:nvGrpSpPr>
        <p:grpSpPr>
          <a:xfrm>
            <a:off x="384000" y="286525"/>
            <a:ext cx="11404675" cy="6265475"/>
            <a:chOff x="288000" y="288000"/>
            <a:chExt cx="8553506" cy="6265475"/>
          </a:xfrm>
          <a:solidFill>
            <a:schemeClr val="accent1"/>
          </a:solidFill>
        </p:grpSpPr>
        <p:sp>
          <p:nvSpPr>
            <p:cNvPr id="10" name="Rechthoek 9"/>
            <p:cNvSpPr>
              <a:spLocks/>
            </p:cNvSpPr>
            <p:nvPr userDrawn="1"/>
          </p:nvSpPr>
          <p:spPr>
            <a:xfrm>
              <a:off x="288000" y="288000"/>
              <a:ext cx="6767999"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a:latin typeface="FlandersArtSans-Regular" panose="00000500000000000000" pitchFamily="2" charset="0"/>
              </a:endParaRPr>
            </a:p>
          </p:txBody>
        </p:sp>
        <p:sp>
          <p:nvSpPr>
            <p:cNvPr id="11" name="Rechthoekige driehoek 10"/>
            <p:cNvSpPr/>
            <p:nvPr userDrawn="1"/>
          </p:nvSpPr>
          <p:spPr>
            <a:xfrm>
              <a:off x="705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a:latin typeface="FlandersArtSans-Regular" panose="00000500000000000000" pitchFamily="2" charset="0"/>
              </a:endParaRPr>
            </a:p>
          </p:txBody>
        </p:sp>
      </p:grpSp>
      <p:sp>
        <p:nvSpPr>
          <p:cNvPr id="2" name="Titel 1"/>
          <p:cNvSpPr>
            <a:spLocks noGrp="1"/>
          </p:cNvSpPr>
          <p:nvPr>
            <p:ph type="ctrTitle"/>
          </p:nvPr>
        </p:nvSpPr>
        <p:spPr>
          <a:xfrm>
            <a:off x="3072000" y="2520003"/>
            <a:ext cx="7122776" cy="1579711"/>
          </a:xfrm>
        </p:spPr>
        <p:txBody>
          <a:bodyPr anchor="b" anchorCtr="0">
            <a:noAutofit/>
          </a:bodyPr>
          <a:lstStyle>
            <a:lvl1pPr algn="l">
              <a:lnSpc>
                <a:spcPts val="7200"/>
              </a:lnSpc>
              <a:defRPr sz="7200" b="0" i="0">
                <a:latin typeface="FlandersArtSans-Bold" panose="00000800000000000000" pitchFamily="2" charset="0"/>
                <a:cs typeface="FlandersArtSans-Bold" panose="00000800000000000000" pitchFamily="2" charset="0"/>
              </a:defRPr>
            </a:lvl1pPr>
          </a:lstStyle>
          <a:p>
            <a:r>
              <a:rPr lang="nl-NL"/>
              <a:t>Klik om stijl te bewerken</a:t>
            </a:r>
            <a:endParaRPr lang="nl-BE" dirty="0"/>
          </a:p>
        </p:txBody>
      </p:sp>
      <p:sp>
        <p:nvSpPr>
          <p:cNvPr id="3" name="Ondertitel 2"/>
          <p:cNvSpPr>
            <a:spLocks noGrp="1"/>
          </p:cNvSpPr>
          <p:nvPr>
            <p:ph type="subTitle" idx="1"/>
          </p:nvPr>
        </p:nvSpPr>
        <p:spPr>
          <a:xfrm>
            <a:off x="3072000" y="4174703"/>
            <a:ext cx="7139475" cy="1053708"/>
          </a:xfrm>
          <a:prstGeom prst="rect">
            <a:avLst/>
          </a:prstGeom>
        </p:spPr>
        <p:txBody>
          <a:bodyPr bIns="0">
            <a:noAutofit/>
          </a:bodyPr>
          <a:lstStyle>
            <a:lvl1pPr marL="0" indent="0" algn="l">
              <a:lnSpc>
                <a:spcPts val="2347"/>
              </a:lnSpc>
              <a:buNone/>
              <a:defRPr sz="2107"/>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nl-NL"/>
              <a:t>Klikken om de ondertitelstijl van het model te bewerken</a:t>
            </a:r>
            <a:endParaRPr lang="nl-BE" dirty="0"/>
          </a:p>
        </p:txBody>
      </p:sp>
      <p:sp>
        <p:nvSpPr>
          <p:cNvPr id="13" name="Tijdelijke aanduiding voor tekst 2"/>
          <p:cNvSpPr>
            <a:spLocks noGrp="1"/>
          </p:cNvSpPr>
          <p:nvPr>
            <p:ph idx="12" hasCustomPrompt="1"/>
          </p:nvPr>
        </p:nvSpPr>
        <p:spPr>
          <a:xfrm>
            <a:off x="672001" y="6044105"/>
            <a:ext cx="6364320" cy="352800"/>
          </a:xfrm>
          <a:prstGeom prst="rect">
            <a:avLst/>
          </a:prstGeom>
        </p:spPr>
        <p:txBody>
          <a:bodyPr vert="horz" lIns="0" tIns="0" rIns="0" bIns="0" rtlCol="0" anchor="t" anchorCtr="0">
            <a:noAutofit/>
          </a:bodyPr>
          <a:lstStyle>
            <a:lvl1pPr marL="0" indent="0">
              <a:buFontTx/>
              <a:buNone/>
              <a:defRPr sz="2267">
                <a:latin typeface="FlandersArtSans-Regular" panose="00000500000000000000" pitchFamily="2" charset="0"/>
              </a:defRPr>
            </a:lvl1pPr>
            <a:lvl5pPr>
              <a:defRPr>
                <a:latin typeface="FlandersArtSans-Regular" panose="00000500000000000000" pitchFamily="2" charset="0"/>
              </a:defRPr>
            </a:lvl5pPr>
          </a:lstStyle>
          <a:p>
            <a:pPr lvl="0"/>
            <a:r>
              <a:rPr lang="nl-NL" dirty="0"/>
              <a:t>KLIK OM DE MODELSTIJLEN TE BEWERKEN</a:t>
            </a:r>
          </a:p>
          <a:p>
            <a:pPr lvl="4"/>
            <a:endParaRPr lang="nl-BE" dirty="0"/>
          </a:p>
        </p:txBody>
      </p:sp>
    </p:spTree>
    <p:extLst>
      <p:ext uri="{BB962C8B-B14F-4D97-AF65-F5344CB8AC3E}">
        <p14:creationId xmlns:p14="http://schemas.microsoft.com/office/powerpoint/2010/main" val="880603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grpSp>
        <p:nvGrpSpPr>
          <p:cNvPr id="4" name="Groeperen 3"/>
          <p:cNvGrpSpPr/>
          <p:nvPr userDrawn="1"/>
        </p:nvGrpSpPr>
        <p:grpSpPr>
          <a:xfrm>
            <a:off x="1968005" y="288001"/>
            <a:ext cx="9839999" cy="6265475"/>
            <a:chOff x="1476000" y="288000"/>
            <a:chExt cx="7379999" cy="6265475"/>
          </a:xfrm>
          <a:solidFill>
            <a:schemeClr val="accent1"/>
          </a:solidFill>
        </p:grpSpPr>
        <p:sp>
          <p:nvSpPr>
            <p:cNvPr id="8" name="Rechthoek 7"/>
            <p:cNvSpPr>
              <a:spLocks/>
            </p:cNvSpPr>
            <p:nvPr userDrawn="1"/>
          </p:nvSpPr>
          <p:spPr>
            <a:xfrm>
              <a:off x="3277896" y="288000"/>
              <a:ext cx="5578103"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latin typeface="FlandersArtSans-Regular" panose="00000500000000000000" pitchFamily="2" charset="0"/>
              </a:endParaRPr>
            </a:p>
          </p:txBody>
        </p:sp>
        <p:sp>
          <p:nvSpPr>
            <p:cNvPr id="10" name="Rechthoekige driehoek 9"/>
            <p:cNvSpPr/>
            <p:nvPr userDrawn="1"/>
          </p:nvSpPr>
          <p:spPr>
            <a:xfrm flipH="1">
              <a:off x="1476000" y="288000"/>
              <a:ext cx="1800000"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a:latin typeface="FlandersArtSans-Regular" panose="00000500000000000000" pitchFamily="2" charset="0"/>
              </a:endParaRPr>
            </a:p>
          </p:txBody>
        </p:sp>
      </p:grpSp>
      <p:sp>
        <p:nvSpPr>
          <p:cNvPr id="2" name="Titel 1"/>
          <p:cNvSpPr>
            <a:spLocks noGrp="1"/>
          </p:cNvSpPr>
          <p:nvPr>
            <p:ph type="ctrTitle"/>
          </p:nvPr>
        </p:nvSpPr>
        <p:spPr>
          <a:xfrm>
            <a:off x="5328069" y="2104575"/>
            <a:ext cx="5088000" cy="2484000"/>
          </a:xfrm>
        </p:spPr>
        <p:txBody>
          <a:bodyPr anchor="t" anchorCtr="0">
            <a:noAutofit/>
          </a:bodyPr>
          <a:lstStyle>
            <a:lvl1pPr algn="l">
              <a:lnSpc>
                <a:spcPts val="7200"/>
              </a:lnSpc>
              <a:defRPr sz="7200"/>
            </a:lvl1pPr>
          </a:lstStyle>
          <a:p>
            <a:r>
              <a:rPr lang="nl-NL"/>
              <a:t>Klik om stijl te bewerken</a:t>
            </a:r>
            <a:endParaRPr lang="nl-BE" dirty="0"/>
          </a:p>
        </p:txBody>
      </p:sp>
      <p:sp>
        <p:nvSpPr>
          <p:cNvPr id="3" name="Ondertitel 2"/>
          <p:cNvSpPr>
            <a:spLocks noGrp="1"/>
          </p:cNvSpPr>
          <p:nvPr>
            <p:ph type="subTitle" idx="1"/>
          </p:nvPr>
        </p:nvSpPr>
        <p:spPr>
          <a:xfrm>
            <a:off x="5334443" y="4631623"/>
            <a:ext cx="5088000" cy="1224000"/>
          </a:xfrm>
          <a:prstGeom prst="rect">
            <a:avLst/>
          </a:prstGeom>
        </p:spPr>
        <p:txBody>
          <a:bodyPr bIns="0">
            <a:noAutofit/>
          </a:bodyPr>
          <a:lstStyle>
            <a:lvl1pPr marL="0" indent="0" algn="l">
              <a:lnSpc>
                <a:spcPts val="2347"/>
              </a:lnSpc>
              <a:spcBef>
                <a:spcPts val="0"/>
              </a:spcBef>
              <a:buNone/>
              <a:defRPr sz="2107"/>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nl-NL"/>
              <a:t>Klikken om de ondertitelstijl van het model te bewerken</a:t>
            </a:r>
            <a:endParaRPr lang="nl-BE"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84000" y="288474"/>
            <a:ext cx="2400000" cy="933737"/>
          </a:xfrm>
          <a:prstGeom prst="rect">
            <a:avLst/>
          </a:prstGeom>
        </p:spPr>
      </p:pic>
      <p:sp>
        <p:nvSpPr>
          <p:cNvPr id="12" name="Tijdelijke aanduiding voor tekst 2"/>
          <p:cNvSpPr>
            <a:spLocks noGrp="1"/>
          </p:cNvSpPr>
          <p:nvPr>
            <p:ph idx="12" hasCustomPrompt="1"/>
          </p:nvPr>
        </p:nvSpPr>
        <p:spPr>
          <a:xfrm>
            <a:off x="4848029" y="6044105"/>
            <a:ext cx="6364320" cy="352800"/>
          </a:xfrm>
          <a:prstGeom prst="rect">
            <a:avLst/>
          </a:prstGeom>
        </p:spPr>
        <p:txBody>
          <a:bodyPr vert="horz" lIns="0" tIns="0" rIns="0" bIns="0" rtlCol="0" anchor="t" anchorCtr="0">
            <a:noAutofit/>
          </a:bodyPr>
          <a:lstStyle>
            <a:lvl1pPr marL="0" indent="0" algn="r">
              <a:buFontTx/>
              <a:buNone/>
              <a:defRPr sz="2267">
                <a:latin typeface="FlandersArtSans-Regular" panose="00000500000000000000" pitchFamily="2" charset="0"/>
              </a:defRPr>
            </a:lvl1pPr>
            <a:lvl5pPr algn="r">
              <a:defRPr>
                <a:latin typeface="FlandersArtSans-Regular" panose="00000500000000000000" pitchFamily="2" charset="0"/>
              </a:defRPr>
            </a:lvl5pPr>
          </a:lstStyle>
          <a:p>
            <a:pPr lvl="0"/>
            <a:r>
              <a:rPr lang="nl-NL" dirty="0"/>
              <a:t>KLIK OM DE MODELSTIJLEN TE BEWERKEN</a:t>
            </a:r>
          </a:p>
          <a:p>
            <a:pPr lvl="4"/>
            <a:endParaRPr lang="nl-BE" dirty="0"/>
          </a:p>
        </p:txBody>
      </p:sp>
      <p:pic>
        <p:nvPicPr>
          <p:cNvPr id="9" name="Afbeelding 8" descr="Afbeelding met tekst, teken, buiten&#10;&#10;Automatisch gegenereerde beschrijving">
            <a:extLst>
              <a:ext uri="{FF2B5EF4-FFF2-40B4-BE49-F238E27FC236}">
                <a16:creationId xmlns:a16="http://schemas.microsoft.com/office/drawing/2014/main" id="{0E15B1DD-8228-4537-ADC0-929B4CA583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3998" y="5898904"/>
            <a:ext cx="1524189" cy="661440"/>
          </a:xfrm>
          <a:prstGeom prst="rect">
            <a:avLst/>
          </a:prstGeom>
        </p:spPr>
      </p:pic>
    </p:spTree>
    <p:extLst>
      <p:ext uri="{BB962C8B-B14F-4D97-AF65-F5344CB8AC3E}">
        <p14:creationId xmlns:p14="http://schemas.microsoft.com/office/powerpoint/2010/main" val="2366400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grpSp>
        <p:nvGrpSpPr>
          <p:cNvPr id="11" name="Groep 10"/>
          <p:cNvGrpSpPr/>
          <p:nvPr userDrawn="1"/>
        </p:nvGrpSpPr>
        <p:grpSpPr>
          <a:xfrm>
            <a:off x="-1" y="0"/>
            <a:ext cx="8304000" cy="6858000"/>
            <a:chOff x="288001" y="288000"/>
            <a:chExt cx="6033505" cy="6265475"/>
          </a:xfrm>
          <a:solidFill>
            <a:schemeClr val="accent1"/>
          </a:solidFill>
        </p:grpSpPr>
        <p:sp>
          <p:nvSpPr>
            <p:cNvPr id="9" name="Rechthoek 8"/>
            <p:cNvSpPr>
              <a:spLocks/>
            </p:cNvSpPr>
            <p:nvPr userDrawn="1"/>
          </p:nvSpPr>
          <p:spPr>
            <a:xfrm flipV="1">
              <a:off x="288001" y="288000"/>
              <a:ext cx="4248000"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a:p>
          </p:txBody>
        </p:sp>
        <p:sp>
          <p:nvSpPr>
            <p:cNvPr id="10" name="Rechthoekige driehoek 9"/>
            <p:cNvSpPr/>
            <p:nvPr userDrawn="1"/>
          </p:nvSpPr>
          <p:spPr>
            <a:xfrm flipV="1">
              <a:off x="453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a:p>
          </p:txBody>
        </p:sp>
      </p:grpSp>
      <p:sp>
        <p:nvSpPr>
          <p:cNvPr id="7" name="Tijdelijke aanduiding voor dianummer 6"/>
          <p:cNvSpPr>
            <a:spLocks noGrp="1"/>
          </p:cNvSpPr>
          <p:nvPr>
            <p:ph type="sldNum" sz="quarter" idx="12"/>
          </p:nvPr>
        </p:nvSpPr>
        <p:spPr>
          <a:xfrm>
            <a:off x="9168023" y="6328280"/>
            <a:ext cx="2855495" cy="365125"/>
          </a:xfrm>
          <a:prstGeom prst="rect">
            <a:avLst/>
          </a:prstGeom>
        </p:spPr>
        <p:txBody>
          <a:bodyPr/>
          <a:lstStyle>
            <a:lvl1pPr>
              <a:defRPr sz="1200">
                <a:latin typeface="FlandersArtSans-Regular" panose="00000500000000000000" pitchFamily="2" charset="0"/>
              </a:defRPr>
            </a:lvl1pPr>
          </a:lstStyle>
          <a:p>
            <a:fld id="{7749CDD0-7D77-4D23-9A27-F361E39BA472}" type="datetime1">
              <a:rPr lang="nl-BE" smtClean="0"/>
              <a:pPr/>
              <a:t>5/02/2023</a:t>
            </a:fld>
            <a:r>
              <a:rPr lang="nl-BE"/>
              <a:t> </a:t>
            </a:r>
            <a:r>
              <a:rPr lang="nl-BE" b="1"/>
              <a:t>│</a:t>
            </a:r>
            <a:fld id="{B263F6C6-2226-4286-8995-C42CB1E7C290}" type="slidenum">
              <a:rPr lang="nl-BE" smtClean="0"/>
              <a:pPr/>
              <a:t>‹nr.›</a:t>
            </a:fld>
            <a:endParaRPr lang="nl-BE" dirty="0"/>
          </a:p>
        </p:txBody>
      </p:sp>
      <p:sp>
        <p:nvSpPr>
          <p:cNvPr id="8" name="Titel 1"/>
          <p:cNvSpPr>
            <a:spLocks noGrp="1"/>
          </p:cNvSpPr>
          <p:nvPr>
            <p:ph type="ctrTitle"/>
          </p:nvPr>
        </p:nvSpPr>
        <p:spPr>
          <a:xfrm>
            <a:off x="1776005" y="756847"/>
            <a:ext cx="4608175" cy="1800000"/>
          </a:xfrm>
        </p:spPr>
        <p:txBody>
          <a:bodyPr anchor="b" anchorCtr="0">
            <a:noAutofit/>
          </a:bodyPr>
          <a:lstStyle>
            <a:lvl1pPr algn="l">
              <a:lnSpc>
                <a:spcPts val="5067"/>
              </a:lnSpc>
              <a:defRPr sz="4933" b="0" i="0">
                <a:latin typeface="FlandersArtSans-Bold" panose="00000800000000000000" pitchFamily="2" charset="0"/>
                <a:cs typeface="FlandersArtSans-Bold" panose="00000800000000000000" pitchFamily="2" charset="0"/>
              </a:defRPr>
            </a:lvl1pPr>
          </a:lstStyle>
          <a:p>
            <a:r>
              <a:rPr lang="nl-NL"/>
              <a:t>Klik om stijl te bewerken</a:t>
            </a:r>
            <a:endParaRPr lang="nl-BE" dirty="0"/>
          </a:p>
        </p:txBody>
      </p:sp>
      <p:sp>
        <p:nvSpPr>
          <p:cNvPr id="5" name="Tijdelijke aanduiding voor inhoud 4"/>
          <p:cNvSpPr>
            <a:spLocks noGrp="1"/>
          </p:cNvSpPr>
          <p:nvPr>
            <p:ph sz="quarter" idx="13"/>
          </p:nvPr>
        </p:nvSpPr>
        <p:spPr>
          <a:xfrm>
            <a:off x="1776000" y="2987449"/>
            <a:ext cx="4150237" cy="2770099"/>
          </a:xfrm>
        </p:spPr>
        <p:txBody>
          <a:bodyPr/>
          <a:lstStyle>
            <a:lvl1pPr marL="0" indent="0">
              <a:lnSpc>
                <a:spcPts val="3333"/>
              </a:lnSpc>
              <a:spcBef>
                <a:spcPts val="0"/>
              </a:spcBef>
              <a:buFontTx/>
              <a:buNone/>
              <a:defRPr sz="2800">
                <a:latin typeface="FlandersArtSans-Regular" panose="00000500000000000000" pitchFamily="2" charset="0"/>
              </a:defRPr>
            </a:lvl1pPr>
            <a:lvl2pPr>
              <a:defRPr sz="2400"/>
            </a:lvl2pPr>
            <a:lvl3pPr>
              <a:defRPr sz="2400"/>
            </a:lvl3pPr>
            <a:lvl4pPr>
              <a:defRPr sz="2400"/>
            </a:lvl4pPr>
            <a:lvl5pPr>
              <a:defRPr sz="2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448088" y="288474"/>
            <a:ext cx="2400000" cy="933737"/>
          </a:xfrm>
          <a:prstGeom prst="rect">
            <a:avLst/>
          </a:prstGeom>
        </p:spPr>
      </p:pic>
      <p:pic>
        <p:nvPicPr>
          <p:cNvPr id="13" name="Afbeelding 12" descr="Afbeelding met tekst, teken, buiten&#10;&#10;Automatisch gegenereerde beschrijving">
            <a:extLst>
              <a:ext uri="{FF2B5EF4-FFF2-40B4-BE49-F238E27FC236}">
                <a16:creationId xmlns:a16="http://schemas.microsoft.com/office/drawing/2014/main" id="{4709CA4E-8DC8-4FEC-9693-97A3154014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41554" y="5560237"/>
            <a:ext cx="1524189" cy="661440"/>
          </a:xfrm>
          <a:prstGeom prst="rect">
            <a:avLst/>
          </a:prstGeom>
        </p:spPr>
      </p:pic>
    </p:spTree>
    <p:extLst>
      <p:ext uri="{BB962C8B-B14F-4D97-AF65-F5344CB8AC3E}">
        <p14:creationId xmlns:p14="http://schemas.microsoft.com/office/powerpoint/2010/main" val="835958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ussentitelpagina_1">
    <p:bg>
      <p:bgPr>
        <a:solidFill>
          <a:schemeClr val="bg1"/>
        </a:solidFill>
        <a:effectLst/>
      </p:bgPr>
    </p:bg>
    <p:spTree>
      <p:nvGrpSpPr>
        <p:cNvPr id="1" name=""/>
        <p:cNvGrpSpPr/>
        <p:nvPr/>
      </p:nvGrpSpPr>
      <p:grpSpPr>
        <a:xfrm>
          <a:off x="0" y="0"/>
          <a:ext cx="0" cy="0"/>
          <a:chOff x="0" y="0"/>
          <a:chExt cx="0" cy="0"/>
        </a:xfrm>
      </p:grpSpPr>
      <p:sp>
        <p:nvSpPr>
          <p:cNvPr id="22" name="Vrije vorm: vorm 21">
            <a:extLst>
              <a:ext uri="{FF2B5EF4-FFF2-40B4-BE49-F238E27FC236}">
                <a16:creationId xmlns:a16="http://schemas.microsoft.com/office/drawing/2014/main" id="{1404A0EE-B449-4F18-803B-D34317BBAE7B}"/>
              </a:ext>
            </a:extLst>
          </p:cNvPr>
          <p:cNvSpPr/>
          <p:nvPr userDrawn="1"/>
        </p:nvSpPr>
        <p:spPr>
          <a:xfrm>
            <a:off x="0" y="3263745"/>
            <a:ext cx="12192000" cy="3594257"/>
          </a:xfrm>
          <a:custGeom>
            <a:avLst/>
            <a:gdLst>
              <a:gd name="connsiteX0" fmla="*/ 9144000 w 9144000"/>
              <a:gd name="connsiteY0" fmla="*/ 0 h 2695693"/>
              <a:gd name="connsiteX1" fmla="*/ 9144000 w 9144000"/>
              <a:gd name="connsiteY1" fmla="*/ 2695693 h 2695693"/>
              <a:gd name="connsiteX2" fmla="*/ 0 w 9144000"/>
              <a:gd name="connsiteY2" fmla="*/ 2695693 h 2695693"/>
              <a:gd name="connsiteX3" fmla="*/ 0 w 9144000"/>
              <a:gd name="connsiteY3" fmla="*/ 1943617 h 2695693"/>
              <a:gd name="connsiteX4" fmla="*/ 9144000 w 9144000"/>
              <a:gd name="connsiteY4" fmla="*/ 0 h 2695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695693">
                <a:moveTo>
                  <a:pt x="9144000" y="0"/>
                </a:moveTo>
                <a:lnTo>
                  <a:pt x="9144000" y="2695693"/>
                </a:lnTo>
                <a:lnTo>
                  <a:pt x="0" y="2695693"/>
                </a:lnTo>
                <a:lnTo>
                  <a:pt x="0" y="1943617"/>
                </a:lnTo>
                <a:lnTo>
                  <a:pt x="914400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10" name="Rechthoek 9">
            <a:extLst>
              <a:ext uri="{FF2B5EF4-FFF2-40B4-BE49-F238E27FC236}">
                <a16:creationId xmlns:a16="http://schemas.microsoft.com/office/drawing/2014/main" id="{EA9EE29F-8665-43DB-901B-7C0F9DC944E0}"/>
              </a:ext>
            </a:extLst>
          </p:cNvPr>
          <p:cNvSpPr/>
          <p:nvPr userDrawn="1"/>
        </p:nvSpPr>
        <p:spPr>
          <a:xfrm>
            <a:off x="336000" y="336000"/>
            <a:ext cx="11520000" cy="61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8" name="Titel 1"/>
          <p:cNvSpPr>
            <a:spLocks noGrp="1"/>
          </p:cNvSpPr>
          <p:nvPr>
            <p:ph type="title" hasCustomPrompt="1"/>
          </p:nvPr>
        </p:nvSpPr>
        <p:spPr>
          <a:xfrm>
            <a:off x="642840" y="501121"/>
            <a:ext cx="10706477" cy="5855759"/>
          </a:xfrm>
        </p:spPr>
        <p:txBody>
          <a:bodyPr anchor="ctr" anchorCtr="0"/>
          <a:lstStyle>
            <a:lvl1pPr algn="r">
              <a:defRPr sz="7200">
                <a:latin typeface="FlandersArtSans-Bold" panose="00000800000000000000" pitchFamily="2" charset="0"/>
              </a:defRPr>
            </a:lvl1pPr>
          </a:lstStyle>
          <a:p>
            <a:r>
              <a:rPr lang="nl-NL" dirty="0"/>
              <a:t>Klik om de stijl te bewerken</a:t>
            </a:r>
            <a:endParaRPr lang="nl-BE" dirty="0"/>
          </a:p>
        </p:txBody>
      </p:sp>
    </p:spTree>
    <p:extLst>
      <p:ext uri="{BB962C8B-B14F-4D97-AF65-F5344CB8AC3E}">
        <p14:creationId xmlns:p14="http://schemas.microsoft.com/office/powerpoint/2010/main" val="3567706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D7C47C-2151-4F28-9BE3-D9CA610D661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8B7C8CEF-2DA2-4A38-9581-69D777D6E0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E2F6AB1C-1212-4607-B8CE-BF1259CD8F9F}"/>
              </a:ext>
            </a:extLst>
          </p:cNvPr>
          <p:cNvSpPr>
            <a:spLocks noGrp="1"/>
          </p:cNvSpPr>
          <p:nvPr>
            <p:ph type="dt" sz="half" idx="10"/>
          </p:nvPr>
        </p:nvSpPr>
        <p:spPr/>
        <p:txBody>
          <a:bodyPr/>
          <a:lstStyle/>
          <a:p>
            <a:fld id="{F6480CC8-4BBD-4236-9901-34CE2D4471E5}" type="datetimeFigureOut">
              <a:rPr lang="nl-BE" smtClean="0"/>
              <a:t>5/02/2023</a:t>
            </a:fld>
            <a:endParaRPr lang="nl-BE"/>
          </a:p>
        </p:txBody>
      </p:sp>
      <p:sp>
        <p:nvSpPr>
          <p:cNvPr id="5" name="Tijdelijke aanduiding voor voettekst 4">
            <a:extLst>
              <a:ext uri="{FF2B5EF4-FFF2-40B4-BE49-F238E27FC236}">
                <a16:creationId xmlns:a16="http://schemas.microsoft.com/office/drawing/2014/main" id="{2797D6C6-2485-4E5D-A168-5776348BD2F2}"/>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4709A4C9-59FD-413E-94D7-D1E9EC12E12C}"/>
              </a:ext>
            </a:extLst>
          </p:cNvPr>
          <p:cNvSpPr>
            <a:spLocks noGrp="1"/>
          </p:cNvSpPr>
          <p:nvPr>
            <p:ph type="sldNum" sz="quarter" idx="12"/>
          </p:nvPr>
        </p:nvSpPr>
        <p:spPr/>
        <p:txBody>
          <a:bodyPr/>
          <a:lstStyle/>
          <a:p>
            <a:fld id="{15EA0371-5992-4489-AA25-9D2E089DF60F}" type="slidenum">
              <a:rPr lang="nl-BE" smtClean="0"/>
              <a:t>‹nr.›</a:t>
            </a:fld>
            <a:endParaRPr lang="nl-BE"/>
          </a:p>
        </p:txBody>
      </p:sp>
    </p:spTree>
    <p:extLst>
      <p:ext uri="{BB962C8B-B14F-4D97-AF65-F5344CB8AC3E}">
        <p14:creationId xmlns:p14="http://schemas.microsoft.com/office/powerpoint/2010/main" val="25583112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29EC02-39CB-48C2-A042-ED7C3DF80622}"/>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F75B3EE7-5192-4BFB-A816-9331CED851C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082E1741-1D4A-4896-8271-A73BDC61432B}"/>
              </a:ext>
            </a:extLst>
          </p:cNvPr>
          <p:cNvSpPr>
            <a:spLocks noGrp="1"/>
          </p:cNvSpPr>
          <p:nvPr>
            <p:ph type="dt" sz="half" idx="10"/>
          </p:nvPr>
        </p:nvSpPr>
        <p:spPr/>
        <p:txBody>
          <a:bodyPr/>
          <a:lstStyle/>
          <a:p>
            <a:fld id="{F6480CC8-4BBD-4236-9901-34CE2D4471E5}" type="datetimeFigureOut">
              <a:rPr lang="nl-BE" smtClean="0"/>
              <a:t>5/02/2023</a:t>
            </a:fld>
            <a:endParaRPr lang="nl-BE"/>
          </a:p>
        </p:txBody>
      </p:sp>
      <p:sp>
        <p:nvSpPr>
          <p:cNvPr id="5" name="Tijdelijke aanduiding voor voettekst 4">
            <a:extLst>
              <a:ext uri="{FF2B5EF4-FFF2-40B4-BE49-F238E27FC236}">
                <a16:creationId xmlns:a16="http://schemas.microsoft.com/office/drawing/2014/main" id="{CA0C953C-5237-46C2-8DD5-DE05BE77F75A}"/>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C0D12384-3180-4A62-BFA9-54110BF046C9}"/>
              </a:ext>
            </a:extLst>
          </p:cNvPr>
          <p:cNvSpPr>
            <a:spLocks noGrp="1"/>
          </p:cNvSpPr>
          <p:nvPr>
            <p:ph type="sldNum" sz="quarter" idx="12"/>
          </p:nvPr>
        </p:nvSpPr>
        <p:spPr/>
        <p:txBody>
          <a:bodyPr/>
          <a:lstStyle/>
          <a:p>
            <a:fld id="{15EA0371-5992-4489-AA25-9D2E089DF60F}" type="slidenum">
              <a:rPr lang="nl-BE" smtClean="0"/>
              <a:t>‹nr.›</a:t>
            </a:fld>
            <a:endParaRPr lang="nl-BE"/>
          </a:p>
        </p:txBody>
      </p:sp>
    </p:spTree>
    <p:extLst>
      <p:ext uri="{BB962C8B-B14F-4D97-AF65-F5344CB8AC3E}">
        <p14:creationId xmlns:p14="http://schemas.microsoft.com/office/powerpoint/2010/main" val="42492384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CBA214-CED1-40D0-A6E8-FD95F4F45473}"/>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844DDB6F-6EA5-4FAF-8863-8F3EF31CE2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3F99E19-61F3-4C8B-B52D-6BCB4483EAB9}"/>
              </a:ext>
            </a:extLst>
          </p:cNvPr>
          <p:cNvSpPr>
            <a:spLocks noGrp="1"/>
          </p:cNvSpPr>
          <p:nvPr>
            <p:ph type="dt" sz="half" idx="10"/>
          </p:nvPr>
        </p:nvSpPr>
        <p:spPr/>
        <p:txBody>
          <a:bodyPr/>
          <a:lstStyle/>
          <a:p>
            <a:fld id="{F6480CC8-4BBD-4236-9901-34CE2D4471E5}" type="datetimeFigureOut">
              <a:rPr lang="nl-BE" smtClean="0"/>
              <a:t>5/02/2023</a:t>
            </a:fld>
            <a:endParaRPr lang="nl-BE"/>
          </a:p>
        </p:txBody>
      </p:sp>
      <p:sp>
        <p:nvSpPr>
          <p:cNvPr id="5" name="Tijdelijke aanduiding voor voettekst 4">
            <a:extLst>
              <a:ext uri="{FF2B5EF4-FFF2-40B4-BE49-F238E27FC236}">
                <a16:creationId xmlns:a16="http://schemas.microsoft.com/office/drawing/2014/main" id="{A448D0EA-718B-4A75-BB28-CCEA0DCB501D}"/>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7FA9E097-442F-4D17-9EB2-F27F12761BF3}"/>
              </a:ext>
            </a:extLst>
          </p:cNvPr>
          <p:cNvSpPr>
            <a:spLocks noGrp="1"/>
          </p:cNvSpPr>
          <p:nvPr>
            <p:ph type="sldNum" sz="quarter" idx="12"/>
          </p:nvPr>
        </p:nvSpPr>
        <p:spPr/>
        <p:txBody>
          <a:bodyPr/>
          <a:lstStyle/>
          <a:p>
            <a:fld id="{15EA0371-5992-4489-AA25-9D2E089DF60F}" type="slidenum">
              <a:rPr lang="nl-BE" smtClean="0"/>
              <a:t>‹nr.›</a:t>
            </a:fld>
            <a:endParaRPr lang="nl-BE"/>
          </a:p>
        </p:txBody>
      </p:sp>
    </p:spTree>
    <p:extLst>
      <p:ext uri="{BB962C8B-B14F-4D97-AF65-F5344CB8AC3E}">
        <p14:creationId xmlns:p14="http://schemas.microsoft.com/office/powerpoint/2010/main" val="1889569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a:xfrm>
            <a:off x="838200" y="2336499"/>
            <a:ext cx="10515600" cy="4351338"/>
          </a:xfrm>
        </p:spPr>
        <p:txBody>
          <a:bodyPr/>
          <a:lstStyle>
            <a:lvl1pPr marL="228600" indent="-228600">
              <a:lnSpc>
                <a:spcPct val="100000"/>
              </a:lnSpc>
              <a:buClr>
                <a:schemeClr val="tx1"/>
              </a:buClr>
              <a:buFont typeface="Arial" panose="020B0604020202020204" pitchFamily="34" charset="0"/>
              <a:buChar char="•"/>
              <a:defRPr b="0">
                <a:latin typeface="Helvetica" pitchFamily="2" charset="0"/>
                <a:cs typeface="Futura Medium" panose="020B0602020204020303" pitchFamily="34" charset="-79"/>
              </a:defRPr>
            </a:lvl1pPr>
            <a:lvl2pPr marL="685800" indent="-228600">
              <a:lnSpc>
                <a:spcPct val="100000"/>
              </a:lnSpc>
              <a:buClr>
                <a:schemeClr val="accent5"/>
              </a:buClr>
              <a:buFont typeface="Menlo Regular" panose="020B0609030804020204" pitchFamily="49" charset="0"/>
              <a:buChar char="⇛"/>
              <a:defRPr>
                <a:solidFill>
                  <a:schemeClr val="accent5"/>
                </a:solidFill>
                <a:latin typeface="Helvetica" pitchFamily="2" charset="0"/>
                <a:cs typeface="Futura Medium" panose="020B0602020204020303" pitchFamily="34" charset="-79"/>
              </a:defRPr>
            </a:lvl2pPr>
            <a:lvl3pPr marL="1143000" indent="-228600">
              <a:lnSpc>
                <a:spcPct val="100000"/>
              </a:lnSpc>
              <a:buClr>
                <a:schemeClr val="accent1"/>
              </a:buClr>
              <a:buSzPct val="80000"/>
              <a:buFont typeface=".Hiragino Kaku Gothic Interface W3"/>
              <a:buChar char="⇒"/>
              <a:defRPr>
                <a:solidFill>
                  <a:schemeClr val="accent1"/>
                </a:solidFill>
                <a:latin typeface="Helvetica" pitchFamily="2" charset="0"/>
                <a:cs typeface="Futura Medium" panose="020B0602020204020303" pitchFamily="34" charset="-79"/>
              </a:defRPr>
            </a:lvl3pPr>
            <a:lvl4pPr marL="1600200" indent="-228600">
              <a:lnSpc>
                <a:spcPct val="100000"/>
              </a:lnSpc>
              <a:buClr>
                <a:schemeClr val="accent2"/>
              </a:buClr>
              <a:buFont typeface="Menlo Regular" panose="020B0609030804020204" pitchFamily="49" charset="0"/>
              <a:buChar char="⇾"/>
              <a:defRPr>
                <a:solidFill>
                  <a:schemeClr val="accent2"/>
                </a:solidFill>
                <a:latin typeface="Helvetica" pitchFamily="2" charset="0"/>
                <a:cs typeface="Futura Medium" panose="020B0602020204020303" pitchFamily="34" charset="-79"/>
              </a:defRPr>
            </a:lvl4pPr>
            <a:lvl5pPr>
              <a:lnSpc>
                <a:spcPct val="100000"/>
              </a:lnSpc>
              <a:buClr>
                <a:schemeClr val="tx2"/>
              </a:buClr>
              <a:defRPr>
                <a:latin typeface="Helvetica" pitchFamily="2" charset="0"/>
                <a:cs typeface="Futura Medium" panose="020B0602020204020303" pitchFamily="34" charset="-79"/>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p:txBody>
      </p:sp>
      <p:sp>
        <p:nvSpPr>
          <p:cNvPr id="4" name="Date Placeholder 3"/>
          <p:cNvSpPr>
            <a:spLocks noGrp="1"/>
          </p:cNvSpPr>
          <p:nvPr>
            <p:ph type="dt" sz="half" idx="10"/>
          </p:nvPr>
        </p:nvSpPr>
        <p:spPr/>
        <p:txBody>
          <a:bodyPr/>
          <a:lstStyle/>
          <a:p>
            <a:fld id="{145F8BDF-211D-0C43-8211-BD74DC4430FB}" type="datetimeFigureOut">
              <a:rPr lang="nl-BE" smtClean="0"/>
              <a:t>5/02/2023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2E20B77-6507-7248-A254-9683587AFD4A}" type="slidenum">
              <a:rPr lang="nl-BE" smtClean="0"/>
              <a:t>‹nr.›</a:t>
            </a:fld>
            <a:endParaRPr lang="nl-BE"/>
          </a:p>
        </p:txBody>
      </p:sp>
      <p:pic>
        <p:nvPicPr>
          <p:cNvPr id="10" name="Afbeelding 9">
            <a:extLst>
              <a:ext uri="{FF2B5EF4-FFF2-40B4-BE49-F238E27FC236}">
                <a16:creationId xmlns:a16="http://schemas.microsoft.com/office/drawing/2014/main" id="{321935EF-979C-3B4A-8076-E4EC45FE4931}"/>
              </a:ext>
            </a:extLst>
          </p:cNvPr>
          <p:cNvPicPr>
            <a:picLocks noChangeAspect="1"/>
          </p:cNvPicPr>
          <p:nvPr/>
        </p:nvPicPr>
        <p:blipFill>
          <a:blip r:embed="rId2"/>
          <a:stretch>
            <a:fillRect/>
          </a:stretch>
        </p:blipFill>
        <p:spPr>
          <a:xfrm>
            <a:off x="11109746" y="645810"/>
            <a:ext cx="762298" cy="762298"/>
          </a:xfrm>
          <a:prstGeom prst="rect">
            <a:avLst/>
          </a:prstGeom>
        </p:spPr>
      </p:pic>
      <p:pic>
        <p:nvPicPr>
          <p:cNvPr id="12" name="Afbeelding 11">
            <a:extLst>
              <a:ext uri="{FF2B5EF4-FFF2-40B4-BE49-F238E27FC236}">
                <a16:creationId xmlns:a16="http://schemas.microsoft.com/office/drawing/2014/main" id="{15E05609-4038-B942-985B-E5F803860DA0}"/>
              </a:ext>
            </a:extLst>
          </p:cNvPr>
          <p:cNvPicPr>
            <a:picLocks noChangeAspect="1"/>
          </p:cNvPicPr>
          <p:nvPr userDrawn="1"/>
        </p:nvPicPr>
        <p:blipFill rotWithShape="1">
          <a:blip r:embed="rId3"/>
          <a:srcRect t="4427" r="365"/>
          <a:stretch/>
        </p:blipFill>
        <p:spPr>
          <a:xfrm>
            <a:off x="0" y="0"/>
            <a:ext cx="12192000" cy="2034909"/>
          </a:xfrm>
          <a:prstGeom prst="rect">
            <a:avLst/>
          </a:prstGeom>
        </p:spPr>
      </p:pic>
    </p:spTree>
    <p:extLst>
      <p:ext uri="{BB962C8B-B14F-4D97-AF65-F5344CB8AC3E}">
        <p14:creationId xmlns:p14="http://schemas.microsoft.com/office/powerpoint/2010/main" val="21129813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7A772E-5FC7-48D8-9369-FA3E58F37130}"/>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64129152-FD08-4108-806A-01AF0E9CFD8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D72552E3-C23C-489B-ABC0-734256896903}"/>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682AD781-9237-4340-8D94-85CB570AE08A}"/>
              </a:ext>
            </a:extLst>
          </p:cNvPr>
          <p:cNvSpPr>
            <a:spLocks noGrp="1"/>
          </p:cNvSpPr>
          <p:nvPr>
            <p:ph type="dt" sz="half" idx="10"/>
          </p:nvPr>
        </p:nvSpPr>
        <p:spPr/>
        <p:txBody>
          <a:bodyPr/>
          <a:lstStyle/>
          <a:p>
            <a:fld id="{F6480CC8-4BBD-4236-9901-34CE2D4471E5}" type="datetimeFigureOut">
              <a:rPr lang="nl-BE" smtClean="0"/>
              <a:t>5/02/2023</a:t>
            </a:fld>
            <a:endParaRPr lang="nl-BE"/>
          </a:p>
        </p:txBody>
      </p:sp>
      <p:sp>
        <p:nvSpPr>
          <p:cNvPr id="6" name="Tijdelijke aanduiding voor voettekst 5">
            <a:extLst>
              <a:ext uri="{FF2B5EF4-FFF2-40B4-BE49-F238E27FC236}">
                <a16:creationId xmlns:a16="http://schemas.microsoft.com/office/drawing/2014/main" id="{15634CFA-8D57-4172-9347-CA422F0BBBA7}"/>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D64219B6-B6C7-4C48-AB22-C6884E7064C0}"/>
              </a:ext>
            </a:extLst>
          </p:cNvPr>
          <p:cNvSpPr>
            <a:spLocks noGrp="1"/>
          </p:cNvSpPr>
          <p:nvPr>
            <p:ph type="sldNum" sz="quarter" idx="12"/>
          </p:nvPr>
        </p:nvSpPr>
        <p:spPr/>
        <p:txBody>
          <a:bodyPr/>
          <a:lstStyle/>
          <a:p>
            <a:fld id="{15EA0371-5992-4489-AA25-9D2E089DF60F}" type="slidenum">
              <a:rPr lang="nl-BE" smtClean="0"/>
              <a:t>‹nr.›</a:t>
            </a:fld>
            <a:endParaRPr lang="nl-BE"/>
          </a:p>
        </p:txBody>
      </p:sp>
    </p:spTree>
    <p:extLst>
      <p:ext uri="{BB962C8B-B14F-4D97-AF65-F5344CB8AC3E}">
        <p14:creationId xmlns:p14="http://schemas.microsoft.com/office/powerpoint/2010/main" val="22153410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497FAB-6BA6-4128-8D82-56ED9E8E5A5A}"/>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021B5939-3884-4B62-B70E-D6A548E304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B39B3C0-A1A7-4D27-A751-59CF97A5CD71}"/>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9585F030-D85F-4B15-B675-D371C9C7A0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B4CACF2-89AE-47DC-9F81-ED4A6317D9D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47AA0A9E-318D-4D2F-96AC-75F71C6B797A}"/>
              </a:ext>
            </a:extLst>
          </p:cNvPr>
          <p:cNvSpPr>
            <a:spLocks noGrp="1"/>
          </p:cNvSpPr>
          <p:nvPr>
            <p:ph type="dt" sz="half" idx="10"/>
          </p:nvPr>
        </p:nvSpPr>
        <p:spPr/>
        <p:txBody>
          <a:bodyPr/>
          <a:lstStyle/>
          <a:p>
            <a:fld id="{F6480CC8-4BBD-4236-9901-34CE2D4471E5}" type="datetimeFigureOut">
              <a:rPr lang="nl-BE" smtClean="0"/>
              <a:t>5/02/2023</a:t>
            </a:fld>
            <a:endParaRPr lang="nl-BE"/>
          </a:p>
        </p:txBody>
      </p:sp>
      <p:sp>
        <p:nvSpPr>
          <p:cNvPr id="8" name="Tijdelijke aanduiding voor voettekst 7">
            <a:extLst>
              <a:ext uri="{FF2B5EF4-FFF2-40B4-BE49-F238E27FC236}">
                <a16:creationId xmlns:a16="http://schemas.microsoft.com/office/drawing/2014/main" id="{A7700EDB-0E0F-409D-BFEB-C023DC410ABD}"/>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F3B1BCE2-B46E-47D5-B298-7EA03F4EE8CC}"/>
              </a:ext>
            </a:extLst>
          </p:cNvPr>
          <p:cNvSpPr>
            <a:spLocks noGrp="1"/>
          </p:cNvSpPr>
          <p:nvPr>
            <p:ph type="sldNum" sz="quarter" idx="12"/>
          </p:nvPr>
        </p:nvSpPr>
        <p:spPr/>
        <p:txBody>
          <a:bodyPr/>
          <a:lstStyle/>
          <a:p>
            <a:fld id="{15EA0371-5992-4489-AA25-9D2E089DF60F}" type="slidenum">
              <a:rPr lang="nl-BE" smtClean="0"/>
              <a:t>‹nr.›</a:t>
            </a:fld>
            <a:endParaRPr lang="nl-BE"/>
          </a:p>
        </p:txBody>
      </p:sp>
    </p:spTree>
    <p:extLst>
      <p:ext uri="{BB962C8B-B14F-4D97-AF65-F5344CB8AC3E}">
        <p14:creationId xmlns:p14="http://schemas.microsoft.com/office/powerpoint/2010/main" val="33841981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457B70-E089-4DB6-BE3B-ADFC9C77EB3C}"/>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3D28B24B-DF95-4D6A-97E1-51C61CC80B42}"/>
              </a:ext>
            </a:extLst>
          </p:cNvPr>
          <p:cNvSpPr>
            <a:spLocks noGrp="1"/>
          </p:cNvSpPr>
          <p:nvPr>
            <p:ph type="dt" sz="half" idx="10"/>
          </p:nvPr>
        </p:nvSpPr>
        <p:spPr/>
        <p:txBody>
          <a:bodyPr/>
          <a:lstStyle/>
          <a:p>
            <a:fld id="{F6480CC8-4BBD-4236-9901-34CE2D4471E5}" type="datetimeFigureOut">
              <a:rPr lang="nl-BE" smtClean="0"/>
              <a:t>5/02/2023</a:t>
            </a:fld>
            <a:endParaRPr lang="nl-BE"/>
          </a:p>
        </p:txBody>
      </p:sp>
      <p:sp>
        <p:nvSpPr>
          <p:cNvPr id="4" name="Tijdelijke aanduiding voor voettekst 3">
            <a:extLst>
              <a:ext uri="{FF2B5EF4-FFF2-40B4-BE49-F238E27FC236}">
                <a16:creationId xmlns:a16="http://schemas.microsoft.com/office/drawing/2014/main" id="{B0673DAB-F844-4C65-99DE-2F6165F41258}"/>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9BA2F481-C8D5-4FCC-A010-AE916570E7AE}"/>
              </a:ext>
            </a:extLst>
          </p:cNvPr>
          <p:cNvSpPr>
            <a:spLocks noGrp="1"/>
          </p:cNvSpPr>
          <p:nvPr>
            <p:ph type="sldNum" sz="quarter" idx="12"/>
          </p:nvPr>
        </p:nvSpPr>
        <p:spPr/>
        <p:txBody>
          <a:bodyPr/>
          <a:lstStyle/>
          <a:p>
            <a:fld id="{15EA0371-5992-4489-AA25-9D2E089DF60F}" type="slidenum">
              <a:rPr lang="nl-BE" smtClean="0"/>
              <a:t>‹nr.›</a:t>
            </a:fld>
            <a:endParaRPr lang="nl-BE"/>
          </a:p>
        </p:txBody>
      </p:sp>
    </p:spTree>
    <p:extLst>
      <p:ext uri="{BB962C8B-B14F-4D97-AF65-F5344CB8AC3E}">
        <p14:creationId xmlns:p14="http://schemas.microsoft.com/office/powerpoint/2010/main" val="38130186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6EF6004-5124-4F4C-9061-A3214A60D958}"/>
              </a:ext>
            </a:extLst>
          </p:cNvPr>
          <p:cNvSpPr>
            <a:spLocks noGrp="1"/>
          </p:cNvSpPr>
          <p:nvPr>
            <p:ph type="dt" sz="half" idx="10"/>
          </p:nvPr>
        </p:nvSpPr>
        <p:spPr/>
        <p:txBody>
          <a:bodyPr/>
          <a:lstStyle/>
          <a:p>
            <a:fld id="{F6480CC8-4BBD-4236-9901-34CE2D4471E5}" type="datetimeFigureOut">
              <a:rPr lang="nl-BE" smtClean="0"/>
              <a:t>5/02/2023</a:t>
            </a:fld>
            <a:endParaRPr lang="nl-BE"/>
          </a:p>
        </p:txBody>
      </p:sp>
      <p:sp>
        <p:nvSpPr>
          <p:cNvPr id="3" name="Tijdelijke aanduiding voor voettekst 2">
            <a:extLst>
              <a:ext uri="{FF2B5EF4-FFF2-40B4-BE49-F238E27FC236}">
                <a16:creationId xmlns:a16="http://schemas.microsoft.com/office/drawing/2014/main" id="{8F3FA30D-EEA5-49A3-AAD1-5768977F8BFD}"/>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35EA59A9-49AB-42CB-966B-29F22FEC8054}"/>
              </a:ext>
            </a:extLst>
          </p:cNvPr>
          <p:cNvSpPr>
            <a:spLocks noGrp="1"/>
          </p:cNvSpPr>
          <p:nvPr>
            <p:ph type="sldNum" sz="quarter" idx="12"/>
          </p:nvPr>
        </p:nvSpPr>
        <p:spPr/>
        <p:txBody>
          <a:bodyPr/>
          <a:lstStyle/>
          <a:p>
            <a:fld id="{15EA0371-5992-4489-AA25-9D2E089DF60F}" type="slidenum">
              <a:rPr lang="nl-BE" smtClean="0"/>
              <a:t>‹nr.›</a:t>
            </a:fld>
            <a:endParaRPr lang="nl-BE"/>
          </a:p>
        </p:txBody>
      </p:sp>
    </p:spTree>
    <p:extLst>
      <p:ext uri="{BB962C8B-B14F-4D97-AF65-F5344CB8AC3E}">
        <p14:creationId xmlns:p14="http://schemas.microsoft.com/office/powerpoint/2010/main" val="22377105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45A063-18F1-4870-A9C9-6CDAC328153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7C10180F-9D15-4821-B903-55F81823AC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CC6E990D-3F6D-4B3D-B9F1-01220CA605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B08915E-1057-4585-9F34-D734581AE967}"/>
              </a:ext>
            </a:extLst>
          </p:cNvPr>
          <p:cNvSpPr>
            <a:spLocks noGrp="1"/>
          </p:cNvSpPr>
          <p:nvPr>
            <p:ph type="dt" sz="half" idx="10"/>
          </p:nvPr>
        </p:nvSpPr>
        <p:spPr/>
        <p:txBody>
          <a:bodyPr/>
          <a:lstStyle/>
          <a:p>
            <a:fld id="{F6480CC8-4BBD-4236-9901-34CE2D4471E5}" type="datetimeFigureOut">
              <a:rPr lang="nl-BE" smtClean="0"/>
              <a:t>5/02/2023</a:t>
            </a:fld>
            <a:endParaRPr lang="nl-BE"/>
          </a:p>
        </p:txBody>
      </p:sp>
      <p:sp>
        <p:nvSpPr>
          <p:cNvPr id="6" name="Tijdelijke aanduiding voor voettekst 5">
            <a:extLst>
              <a:ext uri="{FF2B5EF4-FFF2-40B4-BE49-F238E27FC236}">
                <a16:creationId xmlns:a16="http://schemas.microsoft.com/office/drawing/2014/main" id="{63E3FF64-001C-438B-A2BD-42CEB0D264A5}"/>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7611EEF2-5035-412B-AB20-0733AB904F7D}"/>
              </a:ext>
            </a:extLst>
          </p:cNvPr>
          <p:cNvSpPr>
            <a:spLocks noGrp="1"/>
          </p:cNvSpPr>
          <p:nvPr>
            <p:ph type="sldNum" sz="quarter" idx="12"/>
          </p:nvPr>
        </p:nvSpPr>
        <p:spPr/>
        <p:txBody>
          <a:bodyPr/>
          <a:lstStyle/>
          <a:p>
            <a:fld id="{15EA0371-5992-4489-AA25-9D2E089DF60F}" type="slidenum">
              <a:rPr lang="nl-BE" smtClean="0"/>
              <a:t>‹nr.›</a:t>
            </a:fld>
            <a:endParaRPr lang="nl-BE"/>
          </a:p>
        </p:txBody>
      </p:sp>
    </p:spTree>
    <p:extLst>
      <p:ext uri="{BB962C8B-B14F-4D97-AF65-F5344CB8AC3E}">
        <p14:creationId xmlns:p14="http://schemas.microsoft.com/office/powerpoint/2010/main" val="39937423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940D78-63E7-4406-B9CA-03715CEF0F7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A677015F-021C-40DF-A60D-65466A1EBB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B6FF62E1-C7F6-4AC5-95AA-096D3C6F0F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42E4991-8CBD-4377-A2A2-DAFD2F7AC3D7}"/>
              </a:ext>
            </a:extLst>
          </p:cNvPr>
          <p:cNvSpPr>
            <a:spLocks noGrp="1"/>
          </p:cNvSpPr>
          <p:nvPr>
            <p:ph type="dt" sz="half" idx="10"/>
          </p:nvPr>
        </p:nvSpPr>
        <p:spPr/>
        <p:txBody>
          <a:bodyPr/>
          <a:lstStyle/>
          <a:p>
            <a:fld id="{F6480CC8-4BBD-4236-9901-34CE2D4471E5}" type="datetimeFigureOut">
              <a:rPr lang="nl-BE" smtClean="0"/>
              <a:t>5/02/2023</a:t>
            </a:fld>
            <a:endParaRPr lang="nl-BE"/>
          </a:p>
        </p:txBody>
      </p:sp>
      <p:sp>
        <p:nvSpPr>
          <p:cNvPr id="6" name="Tijdelijke aanduiding voor voettekst 5">
            <a:extLst>
              <a:ext uri="{FF2B5EF4-FFF2-40B4-BE49-F238E27FC236}">
                <a16:creationId xmlns:a16="http://schemas.microsoft.com/office/drawing/2014/main" id="{DDE58626-D3BE-41AD-8ECF-4A92CD03E488}"/>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41F3F76B-E806-486E-8E6A-DB0628BD7E97}"/>
              </a:ext>
            </a:extLst>
          </p:cNvPr>
          <p:cNvSpPr>
            <a:spLocks noGrp="1"/>
          </p:cNvSpPr>
          <p:nvPr>
            <p:ph type="sldNum" sz="quarter" idx="12"/>
          </p:nvPr>
        </p:nvSpPr>
        <p:spPr/>
        <p:txBody>
          <a:bodyPr/>
          <a:lstStyle/>
          <a:p>
            <a:fld id="{15EA0371-5992-4489-AA25-9D2E089DF60F}" type="slidenum">
              <a:rPr lang="nl-BE" smtClean="0"/>
              <a:t>‹nr.›</a:t>
            </a:fld>
            <a:endParaRPr lang="nl-BE"/>
          </a:p>
        </p:txBody>
      </p:sp>
    </p:spTree>
    <p:extLst>
      <p:ext uri="{BB962C8B-B14F-4D97-AF65-F5344CB8AC3E}">
        <p14:creationId xmlns:p14="http://schemas.microsoft.com/office/powerpoint/2010/main" val="34619916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2A31E4-0449-4EED-9693-AAAE41DE02E7}"/>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9A13A696-CD04-4BFA-BA64-172F1B55524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084F44BB-77D3-49FD-8F9D-C8319EE0B542}"/>
              </a:ext>
            </a:extLst>
          </p:cNvPr>
          <p:cNvSpPr>
            <a:spLocks noGrp="1"/>
          </p:cNvSpPr>
          <p:nvPr>
            <p:ph type="dt" sz="half" idx="10"/>
          </p:nvPr>
        </p:nvSpPr>
        <p:spPr/>
        <p:txBody>
          <a:bodyPr/>
          <a:lstStyle/>
          <a:p>
            <a:fld id="{F6480CC8-4BBD-4236-9901-34CE2D4471E5}" type="datetimeFigureOut">
              <a:rPr lang="nl-BE" smtClean="0"/>
              <a:t>5/02/2023</a:t>
            </a:fld>
            <a:endParaRPr lang="nl-BE"/>
          </a:p>
        </p:txBody>
      </p:sp>
      <p:sp>
        <p:nvSpPr>
          <p:cNvPr id="5" name="Tijdelijke aanduiding voor voettekst 4">
            <a:extLst>
              <a:ext uri="{FF2B5EF4-FFF2-40B4-BE49-F238E27FC236}">
                <a16:creationId xmlns:a16="http://schemas.microsoft.com/office/drawing/2014/main" id="{1679939C-A845-4B82-BB0D-1B245E52D36E}"/>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4F0C3908-ABB4-4762-8448-76DA99EB1CC8}"/>
              </a:ext>
            </a:extLst>
          </p:cNvPr>
          <p:cNvSpPr>
            <a:spLocks noGrp="1"/>
          </p:cNvSpPr>
          <p:nvPr>
            <p:ph type="sldNum" sz="quarter" idx="12"/>
          </p:nvPr>
        </p:nvSpPr>
        <p:spPr/>
        <p:txBody>
          <a:bodyPr/>
          <a:lstStyle/>
          <a:p>
            <a:fld id="{15EA0371-5992-4489-AA25-9D2E089DF60F}" type="slidenum">
              <a:rPr lang="nl-BE" smtClean="0"/>
              <a:t>‹nr.›</a:t>
            </a:fld>
            <a:endParaRPr lang="nl-BE"/>
          </a:p>
        </p:txBody>
      </p:sp>
    </p:spTree>
    <p:extLst>
      <p:ext uri="{BB962C8B-B14F-4D97-AF65-F5344CB8AC3E}">
        <p14:creationId xmlns:p14="http://schemas.microsoft.com/office/powerpoint/2010/main" val="40598765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F6A6134-5E88-4B9A-9CF3-FB4903E085E2}"/>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2E773862-E093-4850-A0AB-10D25DF97B4F}"/>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B0848E9A-C189-4D84-B2FF-AD01F75F9036}"/>
              </a:ext>
            </a:extLst>
          </p:cNvPr>
          <p:cNvSpPr>
            <a:spLocks noGrp="1"/>
          </p:cNvSpPr>
          <p:nvPr>
            <p:ph type="dt" sz="half" idx="10"/>
          </p:nvPr>
        </p:nvSpPr>
        <p:spPr/>
        <p:txBody>
          <a:bodyPr/>
          <a:lstStyle/>
          <a:p>
            <a:fld id="{F6480CC8-4BBD-4236-9901-34CE2D4471E5}" type="datetimeFigureOut">
              <a:rPr lang="nl-BE" smtClean="0"/>
              <a:t>5/02/2023</a:t>
            </a:fld>
            <a:endParaRPr lang="nl-BE"/>
          </a:p>
        </p:txBody>
      </p:sp>
      <p:sp>
        <p:nvSpPr>
          <p:cNvPr id="5" name="Tijdelijke aanduiding voor voettekst 4">
            <a:extLst>
              <a:ext uri="{FF2B5EF4-FFF2-40B4-BE49-F238E27FC236}">
                <a16:creationId xmlns:a16="http://schemas.microsoft.com/office/drawing/2014/main" id="{C3468F77-19A6-4E31-8E13-4D90255FB3E6}"/>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1153A62F-41C8-47CB-B2DD-34A79318B511}"/>
              </a:ext>
            </a:extLst>
          </p:cNvPr>
          <p:cNvSpPr>
            <a:spLocks noGrp="1"/>
          </p:cNvSpPr>
          <p:nvPr>
            <p:ph type="sldNum" sz="quarter" idx="12"/>
          </p:nvPr>
        </p:nvSpPr>
        <p:spPr/>
        <p:txBody>
          <a:bodyPr/>
          <a:lstStyle/>
          <a:p>
            <a:fld id="{15EA0371-5992-4489-AA25-9D2E089DF60F}" type="slidenum">
              <a:rPr lang="nl-BE" smtClean="0"/>
              <a:t>‹nr.›</a:t>
            </a:fld>
            <a:endParaRPr lang="nl-BE"/>
          </a:p>
        </p:txBody>
      </p:sp>
    </p:spTree>
    <p:extLst>
      <p:ext uri="{BB962C8B-B14F-4D97-AF65-F5344CB8AC3E}">
        <p14:creationId xmlns:p14="http://schemas.microsoft.com/office/powerpoint/2010/main" val="3680823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90CE3792-64D1-C44E-831C-5463E1D807B9}"/>
              </a:ext>
            </a:extLst>
          </p:cNvPr>
          <p:cNvPicPr>
            <a:picLocks noChangeAspect="1"/>
          </p:cNvPicPr>
          <p:nvPr userDrawn="1"/>
        </p:nvPicPr>
        <p:blipFill rotWithShape="1">
          <a:blip r:embed="rId2"/>
          <a:srcRect t="4427" r="365"/>
          <a:stretch/>
        </p:blipFill>
        <p:spPr>
          <a:xfrm>
            <a:off x="0" y="0"/>
            <a:ext cx="12192000" cy="2034909"/>
          </a:xfrm>
          <a:prstGeom prst="rect">
            <a:avLst/>
          </a:prstGeom>
        </p:spPr>
      </p:pic>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45F8BDF-211D-0C43-8211-BD74DC4430FB}" type="datetimeFigureOut">
              <a:rPr lang="nl-BE" smtClean="0"/>
              <a:t>5/02/2023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2E20B77-6507-7248-A254-9683587AFD4A}" type="slidenum">
              <a:rPr lang="nl-BE" smtClean="0"/>
              <a:t>‹nr.›</a:t>
            </a:fld>
            <a:endParaRPr lang="nl-BE"/>
          </a:p>
        </p:txBody>
      </p:sp>
    </p:spTree>
    <p:extLst>
      <p:ext uri="{BB962C8B-B14F-4D97-AF65-F5344CB8AC3E}">
        <p14:creationId xmlns:p14="http://schemas.microsoft.com/office/powerpoint/2010/main" val="74811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0FB3A6DC-2B71-BB4D-BF9C-FB33F2CE740B}"/>
              </a:ext>
            </a:extLst>
          </p:cNvPr>
          <p:cNvPicPr>
            <a:picLocks noChangeAspect="1"/>
          </p:cNvPicPr>
          <p:nvPr userDrawn="1"/>
        </p:nvPicPr>
        <p:blipFill rotWithShape="1">
          <a:blip r:embed="rId2"/>
          <a:srcRect t="4427" r="365"/>
          <a:stretch/>
        </p:blipFill>
        <p:spPr>
          <a:xfrm>
            <a:off x="0" y="0"/>
            <a:ext cx="12192000" cy="2034909"/>
          </a:xfrm>
          <a:prstGeom prst="rect">
            <a:avLst/>
          </a:prstGeom>
        </p:spPr>
      </p:pic>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838200" y="2227961"/>
            <a:ext cx="5181600" cy="4351338"/>
          </a:xfrm>
        </p:spPr>
        <p:txBody>
          <a:bodyPr/>
          <a:lstStyle>
            <a:lvl1pPr>
              <a:defRPr>
                <a:latin typeface="Helvetica" pitchFamily="2" charset="0"/>
              </a:defRPr>
            </a:lvl1pPr>
            <a:lvl2pPr>
              <a:defRPr>
                <a:solidFill>
                  <a:schemeClr val="accent5"/>
                </a:solidFill>
                <a:latin typeface="Helvetica" pitchFamily="2" charset="0"/>
              </a:defRPr>
            </a:lvl2pPr>
            <a:lvl3pPr>
              <a:defRPr>
                <a:solidFill>
                  <a:schemeClr val="accent1"/>
                </a:solidFill>
                <a:latin typeface="Helvetica" pitchFamily="2" charset="0"/>
              </a:defRPr>
            </a:lvl3pPr>
            <a:lvl4pPr>
              <a:defRPr>
                <a:solidFill>
                  <a:schemeClr val="accent2"/>
                </a:solidFill>
                <a:latin typeface="Helvetica" pitchFamily="2" charset="0"/>
              </a:defRPr>
            </a:lvl4pPr>
            <a:lvl5pPr>
              <a:defRPr>
                <a:latin typeface="Helvetica" pitchFamily="2" charset="0"/>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a:t>Klikken om de tekststijl van het model te bewerken</a:t>
            </a:r>
          </a:p>
          <a:p>
            <a:pPr lvl="1"/>
            <a:r>
              <a:rPr lang="nl-NL"/>
              <a:t>Tweede niveau</a:t>
            </a:r>
          </a:p>
          <a:p>
            <a:pPr lvl="2"/>
            <a:r>
              <a:rPr lang="nl-NL"/>
              <a:t>Derde niveau</a:t>
            </a:r>
          </a:p>
          <a:p>
            <a:pPr lvl="3"/>
            <a:r>
              <a:rPr lang="nl-NL"/>
              <a:t>Vierde niveau</a:t>
            </a:r>
          </a:p>
        </p:txBody>
      </p:sp>
      <p:sp>
        <p:nvSpPr>
          <p:cNvPr id="4" name="Content Placeholder 3"/>
          <p:cNvSpPr>
            <a:spLocks noGrp="1"/>
          </p:cNvSpPr>
          <p:nvPr>
            <p:ph sz="half" idx="2"/>
          </p:nvPr>
        </p:nvSpPr>
        <p:spPr>
          <a:xfrm>
            <a:off x="6172200" y="2227961"/>
            <a:ext cx="5181600" cy="4351338"/>
          </a:xfrm>
        </p:spPr>
        <p:txBody>
          <a:bodyPr/>
          <a:lstStyle>
            <a:lvl1pPr>
              <a:defRPr>
                <a:latin typeface="Helvetica" pitchFamily="2" charset="0"/>
              </a:defRPr>
            </a:lvl1pPr>
            <a:lvl2pPr>
              <a:defRPr>
                <a:solidFill>
                  <a:schemeClr val="accent5"/>
                </a:solidFill>
                <a:latin typeface="Helvetica" pitchFamily="2" charset="0"/>
              </a:defRPr>
            </a:lvl2pPr>
            <a:lvl3pPr>
              <a:defRPr>
                <a:solidFill>
                  <a:schemeClr val="accent1"/>
                </a:solidFill>
                <a:latin typeface="Helvetica" pitchFamily="2" charset="0"/>
              </a:defRPr>
            </a:lvl3pPr>
            <a:lvl4pPr>
              <a:defRPr>
                <a:solidFill>
                  <a:schemeClr val="accent2"/>
                </a:solidFill>
                <a:latin typeface="Helvetica" pitchFamily="2" charset="0"/>
              </a:defRPr>
            </a:lvl4pPr>
            <a:lvl5pPr>
              <a:defRPr>
                <a:latin typeface="Helvetica" pitchFamily="2"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p:txBody>
      </p:sp>
      <p:sp>
        <p:nvSpPr>
          <p:cNvPr id="5" name="Date Placeholder 4"/>
          <p:cNvSpPr>
            <a:spLocks noGrp="1"/>
          </p:cNvSpPr>
          <p:nvPr>
            <p:ph type="dt" sz="half" idx="10"/>
          </p:nvPr>
        </p:nvSpPr>
        <p:spPr/>
        <p:txBody>
          <a:bodyPr/>
          <a:lstStyle/>
          <a:p>
            <a:fld id="{145F8BDF-211D-0C43-8211-BD74DC4430FB}" type="datetimeFigureOut">
              <a:rPr lang="nl-BE" smtClean="0"/>
              <a:t>5/02/2023</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2E20B77-6507-7248-A254-9683587AFD4A}" type="slidenum">
              <a:rPr lang="nl-BE" smtClean="0"/>
              <a:t>‹nr.›</a:t>
            </a:fld>
            <a:endParaRPr lang="nl-BE"/>
          </a:p>
        </p:txBody>
      </p:sp>
    </p:spTree>
    <p:extLst>
      <p:ext uri="{BB962C8B-B14F-4D97-AF65-F5344CB8AC3E}">
        <p14:creationId xmlns:p14="http://schemas.microsoft.com/office/powerpoint/2010/main" val="2503411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151CC09C-76B6-444C-AC46-BC05CA54159F}"/>
              </a:ext>
            </a:extLst>
          </p:cNvPr>
          <p:cNvPicPr>
            <a:picLocks noChangeAspect="1"/>
          </p:cNvPicPr>
          <p:nvPr userDrawn="1"/>
        </p:nvPicPr>
        <p:blipFill rotWithShape="1">
          <a:blip r:embed="rId2"/>
          <a:srcRect t="4427" r="365"/>
          <a:stretch/>
        </p:blipFill>
        <p:spPr>
          <a:xfrm>
            <a:off x="0" y="0"/>
            <a:ext cx="12192000" cy="2034909"/>
          </a:xfrm>
          <a:prstGeom prst="rect">
            <a:avLst/>
          </a:prstGeom>
        </p:spPr>
      </p:pic>
      <p:sp>
        <p:nvSpPr>
          <p:cNvPr id="2" name="Title 1"/>
          <p:cNvSpPr>
            <a:spLocks noGrp="1"/>
          </p:cNvSpPr>
          <p:nvPr>
            <p:ph type="title"/>
          </p:nvPr>
        </p:nvSpPr>
        <p:spPr>
          <a:xfrm>
            <a:off x="839788" y="365125"/>
            <a:ext cx="10515600" cy="1325563"/>
          </a:xfrm>
        </p:spPr>
        <p:txBody>
          <a:bodyPr/>
          <a:lstStyle/>
          <a:p>
            <a:r>
              <a:rPr lang="nl-NL"/>
              <a:t>Klik om stijl te bewerken</a:t>
            </a:r>
            <a:endParaRPr lang="en-US"/>
          </a:p>
        </p:txBody>
      </p:sp>
      <p:sp>
        <p:nvSpPr>
          <p:cNvPr id="3" name="Text Placeholder 2"/>
          <p:cNvSpPr>
            <a:spLocks noGrp="1"/>
          </p:cNvSpPr>
          <p:nvPr>
            <p:ph type="body" idx="1"/>
          </p:nvPr>
        </p:nvSpPr>
        <p:spPr>
          <a:xfrm>
            <a:off x="839788" y="2138363"/>
            <a:ext cx="5157787" cy="823912"/>
          </a:xfrm>
        </p:spPr>
        <p:txBody>
          <a:bodyPr anchor="b"/>
          <a:lstStyle>
            <a:lvl1pPr marL="0" indent="0">
              <a:buNone/>
              <a:defRPr sz="2400" b="1">
                <a:latin typeface="Helvetica"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88" y="2962275"/>
            <a:ext cx="5157787" cy="3684588"/>
          </a:xfrm>
        </p:spPr>
        <p:txBody>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172200" y="2138363"/>
            <a:ext cx="5183188" cy="823912"/>
          </a:xfrm>
        </p:spPr>
        <p:txBody>
          <a:bodyPr anchor="b"/>
          <a:lstStyle>
            <a:lvl1pPr marL="0" indent="0">
              <a:buNone/>
              <a:defRPr sz="2400" b="1">
                <a:latin typeface="Helvetica"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962275"/>
            <a:ext cx="5183188" cy="3684588"/>
          </a:xfrm>
        </p:spPr>
        <p:txBody>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145F8BDF-211D-0C43-8211-BD74DC4430FB}" type="datetimeFigureOut">
              <a:rPr lang="nl-BE" smtClean="0"/>
              <a:t>5/02/2023</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B2E20B77-6507-7248-A254-9683587AFD4A}" type="slidenum">
              <a:rPr lang="nl-BE" smtClean="0"/>
              <a:t>‹nr.›</a:t>
            </a:fld>
            <a:endParaRPr lang="nl-BE"/>
          </a:p>
        </p:txBody>
      </p:sp>
    </p:spTree>
    <p:extLst>
      <p:ext uri="{BB962C8B-B14F-4D97-AF65-F5344CB8AC3E}">
        <p14:creationId xmlns:p14="http://schemas.microsoft.com/office/powerpoint/2010/main" val="1772899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145F8BDF-211D-0C43-8211-BD74DC4430FB}" type="datetimeFigureOut">
              <a:rPr lang="nl-BE" smtClean="0"/>
              <a:t>5/02/2023</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B2E20B77-6507-7248-A254-9683587AFD4A}" type="slidenum">
              <a:rPr lang="nl-BE" smtClean="0"/>
              <a:t>‹nr.›</a:t>
            </a:fld>
            <a:endParaRPr lang="nl-BE"/>
          </a:p>
        </p:txBody>
      </p:sp>
    </p:spTree>
    <p:extLst>
      <p:ext uri="{BB962C8B-B14F-4D97-AF65-F5344CB8AC3E}">
        <p14:creationId xmlns:p14="http://schemas.microsoft.com/office/powerpoint/2010/main" val="1378595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5F8BDF-211D-0C43-8211-BD74DC4430FB}" type="datetimeFigureOut">
              <a:rPr lang="nl-BE" smtClean="0"/>
              <a:t>5/02/2023</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B2E20B77-6507-7248-A254-9683587AFD4A}" type="slidenum">
              <a:rPr lang="nl-BE" smtClean="0"/>
              <a:t>‹nr.›</a:t>
            </a:fld>
            <a:endParaRPr lang="nl-BE"/>
          </a:p>
        </p:txBody>
      </p:sp>
    </p:spTree>
    <p:extLst>
      <p:ext uri="{BB962C8B-B14F-4D97-AF65-F5344CB8AC3E}">
        <p14:creationId xmlns:p14="http://schemas.microsoft.com/office/powerpoint/2010/main" val="1648224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45F8BDF-211D-0C43-8211-BD74DC4430FB}" type="datetimeFigureOut">
              <a:rPr lang="nl-BE" smtClean="0"/>
              <a:t>5/02/2023</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2E20B77-6507-7248-A254-9683587AFD4A}" type="slidenum">
              <a:rPr lang="nl-BE" smtClean="0"/>
              <a:t>‹nr.›</a:t>
            </a:fld>
            <a:endParaRPr lang="nl-BE"/>
          </a:p>
        </p:txBody>
      </p:sp>
    </p:spTree>
    <p:extLst>
      <p:ext uri="{BB962C8B-B14F-4D97-AF65-F5344CB8AC3E}">
        <p14:creationId xmlns:p14="http://schemas.microsoft.com/office/powerpoint/2010/main" val="922089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45F8BDF-211D-0C43-8211-BD74DC4430FB}" type="datetimeFigureOut">
              <a:rPr lang="nl-BE" smtClean="0"/>
              <a:t>5/02/2023</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2E20B77-6507-7248-A254-9683587AFD4A}" type="slidenum">
              <a:rPr lang="nl-BE" smtClean="0"/>
              <a:t>‹nr.›</a:t>
            </a:fld>
            <a:endParaRPr lang="nl-BE"/>
          </a:p>
        </p:txBody>
      </p:sp>
    </p:spTree>
    <p:extLst>
      <p:ext uri="{BB962C8B-B14F-4D97-AF65-F5344CB8AC3E}">
        <p14:creationId xmlns:p14="http://schemas.microsoft.com/office/powerpoint/2010/main" val="602084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image" Target="../media/image7.png"/><Relationship Id="rId4" Type="http://schemas.openxmlformats.org/officeDocument/2006/relationships/slideLayout" Target="../slideLayouts/slideLayout15.xml"/><Relationship Id="rId9"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5F8BDF-211D-0C43-8211-BD74DC4430FB}" type="datetimeFigureOut">
              <a:rPr lang="nl-BE" smtClean="0"/>
              <a:t>5/02/2023</a:t>
            </a:fld>
            <a:endParaRPr lang="nl-B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E20B77-6507-7248-A254-9683587AFD4A}" type="slidenum">
              <a:rPr lang="nl-BE" smtClean="0"/>
              <a:t>‹nr.›</a:t>
            </a:fld>
            <a:endParaRPr lang="nl-BE"/>
          </a:p>
        </p:txBody>
      </p:sp>
    </p:spTree>
    <p:extLst>
      <p:ext uri="{BB962C8B-B14F-4D97-AF65-F5344CB8AC3E}">
        <p14:creationId xmlns:p14="http://schemas.microsoft.com/office/powerpoint/2010/main" val="40976945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5400" kern="1200">
          <a:solidFill>
            <a:schemeClr val="bg1"/>
          </a:solidFill>
          <a:latin typeface="Bebas Neue" panose="020B0606020202050201"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728000" y="756000"/>
            <a:ext cx="9888000" cy="1116000"/>
          </a:xfrm>
          <a:prstGeom prst="rect">
            <a:avLst/>
          </a:prstGeom>
        </p:spPr>
        <p:txBody>
          <a:bodyPr vert="horz" lIns="0" tIns="0" rIns="0" bIns="0" rtlCol="0" anchor="t" anchorCtr="0">
            <a:noAutofit/>
          </a:bodyPr>
          <a:lstStyle/>
          <a:p>
            <a:r>
              <a:rPr lang="nl-NL" dirty="0"/>
              <a:t>Klik om de stijl te bewerken</a:t>
            </a:r>
            <a:endParaRPr lang="nl-BE" dirty="0"/>
          </a:p>
        </p:txBody>
      </p:sp>
      <p:sp>
        <p:nvSpPr>
          <p:cNvPr id="7" name="Tijdelijke aanduiding voor datum 3"/>
          <p:cNvSpPr>
            <a:spLocks noGrp="1"/>
          </p:cNvSpPr>
          <p:nvPr>
            <p:ph type="dt" sz="half" idx="2"/>
          </p:nvPr>
        </p:nvSpPr>
        <p:spPr>
          <a:xfrm>
            <a:off x="4067833" y="6339600"/>
            <a:ext cx="1200000" cy="360000"/>
          </a:xfrm>
          <a:prstGeom prst="rect">
            <a:avLst/>
          </a:prstGeom>
        </p:spPr>
        <p:txBody>
          <a:bodyPr vert="horz" lIns="91440" tIns="45720" rIns="91440" bIns="45720" rtlCol="0" anchor="ctr"/>
          <a:lstStyle>
            <a:lvl1pPr algn="l">
              <a:defRPr sz="1600">
                <a:solidFill>
                  <a:schemeClr val="tx1">
                    <a:tint val="75000"/>
                  </a:schemeClr>
                </a:solidFill>
                <a:latin typeface="FlandersArtSans-Regular" panose="00000500000000000000" pitchFamily="2" charset="0"/>
              </a:defRPr>
            </a:lvl1pPr>
          </a:lstStyle>
          <a:p>
            <a:endParaRPr lang="nl-BE" dirty="0"/>
          </a:p>
        </p:txBody>
      </p:sp>
      <p:sp>
        <p:nvSpPr>
          <p:cNvPr id="8" name="Tijdelijke aanduiding voor voettekst 4"/>
          <p:cNvSpPr>
            <a:spLocks noGrp="1"/>
          </p:cNvSpPr>
          <p:nvPr>
            <p:ph type="ftr" sz="quarter" idx="3"/>
          </p:nvPr>
        </p:nvSpPr>
        <p:spPr>
          <a:xfrm>
            <a:off x="5324524" y="6339600"/>
            <a:ext cx="2520000" cy="360000"/>
          </a:xfrm>
          <a:prstGeom prst="rect">
            <a:avLst/>
          </a:prstGeom>
        </p:spPr>
        <p:txBody>
          <a:bodyPr vert="horz" lIns="91440" tIns="45720" rIns="91440" bIns="45720" rtlCol="0" anchor="ctr"/>
          <a:lstStyle>
            <a:lvl1pPr algn="ctr">
              <a:defRPr sz="1600">
                <a:solidFill>
                  <a:schemeClr val="tx1">
                    <a:tint val="75000"/>
                  </a:schemeClr>
                </a:solidFill>
                <a:latin typeface="FlandersArtSans-Regular" panose="00000500000000000000" pitchFamily="2" charset="0"/>
              </a:defRPr>
            </a:lvl1pPr>
          </a:lstStyle>
          <a:p>
            <a:endParaRPr lang="nl-BE" dirty="0"/>
          </a:p>
        </p:txBody>
      </p:sp>
      <p:sp>
        <p:nvSpPr>
          <p:cNvPr id="9" name="Tijdelijke aanduiding voor dianummer 5"/>
          <p:cNvSpPr>
            <a:spLocks noGrp="1"/>
          </p:cNvSpPr>
          <p:nvPr>
            <p:ph type="sldNum" sz="quarter" idx="4"/>
          </p:nvPr>
        </p:nvSpPr>
        <p:spPr>
          <a:xfrm>
            <a:off x="7926148" y="6339600"/>
            <a:ext cx="720000" cy="360000"/>
          </a:xfrm>
          <a:prstGeom prst="rect">
            <a:avLst/>
          </a:prstGeom>
        </p:spPr>
        <p:txBody>
          <a:bodyPr vert="horz" lIns="91440" tIns="45720" rIns="91440" bIns="45720" rtlCol="0" anchor="ctr"/>
          <a:lstStyle>
            <a:lvl1pPr algn="r">
              <a:defRPr sz="1467">
                <a:solidFill>
                  <a:schemeClr val="tx1">
                    <a:tint val="75000"/>
                  </a:schemeClr>
                </a:solidFill>
                <a:latin typeface="FlandersArtSans-Regular" panose="00000500000000000000" pitchFamily="2" charset="0"/>
              </a:defRPr>
            </a:lvl1pPr>
          </a:lstStyle>
          <a:p>
            <a:fld id="{492AD3B4-D906-4191-84FB-4FE613E48036}" type="slidenum">
              <a:rPr lang="nl-BE" smtClean="0"/>
              <a:pPr/>
              <a:t>‹nr.›</a:t>
            </a:fld>
            <a:endParaRPr lang="nl-BE" dirty="0"/>
          </a:p>
        </p:txBody>
      </p:sp>
      <p:sp>
        <p:nvSpPr>
          <p:cNvPr id="10" name="Tijdelijke aanduiding voor tekst 2"/>
          <p:cNvSpPr>
            <a:spLocks noGrp="1"/>
          </p:cNvSpPr>
          <p:nvPr>
            <p:ph type="body" idx="1"/>
          </p:nvPr>
        </p:nvSpPr>
        <p:spPr>
          <a:xfrm>
            <a:off x="1728000" y="1915200"/>
            <a:ext cx="9926400" cy="4352400"/>
          </a:xfrm>
          <a:prstGeom prst="rect">
            <a:avLst/>
          </a:prstGeom>
        </p:spPr>
        <p:txBody>
          <a:bodyPr vert="horz" lIns="0" tIns="0" rIns="0" bIns="4572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 </a:t>
            </a:r>
            <a:endParaRPr lang="nl-BE" dirty="0"/>
          </a:p>
          <a:p>
            <a:pPr lvl="4"/>
            <a:endParaRPr lang="nl-BE" dirty="0"/>
          </a:p>
        </p:txBody>
      </p:sp>
    </p:spTree>
    <p:extLst>
      <p:ext uri="{BB962C8B-B14F-4D97-AF65-F5344CB8AC3E}">
        <p14:creationId xmlns:p14="http://schemas.microsoft.com/office/powerpoint/2010/main" val="13362759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hf hdr="0" ftr="0" dt="0"/>
  <p:txStyles>
    <p:titleStyle>
      <a:lvl1pPr algn="l" defTabSz="1219170" rtl="0" eaLnBrk="1" latinLnBrk="0" hangingPunct="1">
        <a:lnSpc>
          <a:spcPts val="5067"/>
        </a:lnSpc>
        <a:spcBef>
          <a:spcPct val="0"/>
        </a:spcBef>
        <a:buNone/>
        <a:defRPr sz="4933" kern="1200">
          <a:solidFill>
            <a:schemeClr val="tx1"/>
          </a:solidFill>
          <a:latin typeface="FlandersArtSans-Bold" panose="00000800000000000000" pitchFamily="2" charset="0"/>
          <a:ea typeface="+mj-ea"/>
          <a:cs typeface="+mj-cs"/>
        </a:defRPr>
      </a:lvl1pPr>
    </p:titleStyle>
    <p:bodyStyle>
      <a:lvl1pPr marL="383990" marR="0" indent="-383990" algn="l" defTabSz="1219170" rtl="0" eaLnBrk="1" fontAlgn="auto" latinLnBrk="0" hangingPunct="1">
        <a:lnSpc>
          <a:spcPct val="90000"/>
        </a:lnSpc>
        <a:spcBef>
          <a:spcPts val="400"/>
        </a:spcBef>
        <a:spcAft>
          <a:spcPts val="0"/>
        </a:spcAft>
        <a:buClrTx/>
        <a:buSzPct val="90000"/>
        <a:buFontTx/>
        <a:buBlip>
          <a:blip r:embed="rId7"/>
        </a:buBlip>
        <a:tabLst/>
        <a:defRPr sz="2933" kern="1200" spc="0" baseline="0">
          <a:solidFill>
            <a:schemeClr val="tx1"/>
          </a:solidFill>
          <a:latin typeface="FlandersArtSans-Bold" panose="00000800000000000000" pitchFamily="2" charset="0"/>
          <a:ea typeface="+mn-ea"/>
          <a:cs typeface="+mn-cs"/>
        </a:defRPr>
      </a:lvl1pPr>
      <a:lvl2pPr marL="767981" marR="0" indent="-383990" algn="l" defTabSz="1219170" rtl="0" eaLnBrk="1" fontAlgn="auto" latinLnBrk="0" hangingPunct="1">
        <a:lnSpc>
          <a:spcPct val="90000"/>
        </a:lnSpc>
        <a:spcBef>
          <a:spcPts val="400"/>
        </a:spcBef>
        <a:spcAft>
          <a:spcPts val="0"/>
        </a:spcAft>
        <a:buClrTx/>
        <a:buSzPct val="75000"/>
        <a:buFontTx/>
        <a:buBlip>
          <a:blip r:embed="rId8"/>
        </a:buBlip>
        <a:tabLst/>
        <a:defRPr sz="2933" kern="1200" spc="0" baseline="0">
          <a:solidFill>
            <a:srgbClr val="9B9B9B"/>
          </a:solidFill>
          <a:latin typeface="FlandersArtSans-Regular" panose="00000500000000000000" pitchFamily="2" charset="0"/>
          <a:ea typeface="+mn-ea"/>
          <a:cs typeface="+mn-cs"/>
        </a:defRPr>
      </a:lvl2pPr>
      <a:lvl3pPr marL="1151971" marR="0" indent="-383990" algn="l" defTabSz="1219170" rtl="0" eaLnBrk="1" fontAlgn="auto" latinLnBrk="0" hangingPunct="1">
        <a:lnSpc>
          <a:spcPct val="90000"/>
        </a:lnSpc>
        <a:spcBef>
          <a:spcPts val="400"/>
        </a:spcBef>
        <a:spcAft>
          <a:spcPts val="0"/>
        </a:spcAft>
        <a:buClrTx/>
        <a:buSzPct val="85000"/>
        <a:buFontTx/>
        <a:buBlip>
          <a:blip r:embed="rId9"/>
        </a:buBlip>
        <a:tabLst/>
        <a:defRPr sz="2667" kern="1200" spc="0" baseline="0">
          <a:solidFill>
            <a:schemeClr val="tx1"/>
          </a:solidFill>
          <a:latin typeface="FlandersArtSans-Regular" panose="00000500000000000000" pitchFamily="2" charset="0"/>
          <a:ea typeface="+mn-ea"/>
          <a:cs typeface="+mn-cs"/>
        </a:defRPr>
      </a:lvl3pPr>
      <a:lvl4pPr marL="1535962" marR="0" indent="-383990" algn="l" defTabSz="1219170" rtl="0" eaLnBrk="1" fontAlgn="auto" latinLnBrk="0" hangingPunct="1">
        <a:lnSpc>
          <a:spcPct val="90000"/>
        </a:lnSpc>
        <a:spcBef>
          <a:spcPts val="400"/>
        </a:spcBef>
        <a:spcAft>
          <a:spcPts val="0"/>
        </a:spcAft>
        <a:buClrTx/>
        <a:buSzPct val="75000"/>
        <a:buFontTx/>
        <a:buBlip>
          <a:blip r:embed="rId10"/>
        </a:buBlip>
        <a:tabLst/>
        <a:defRPr sz="2667" kern="1200" spc="0" baseline="0">
          <a:solidFill>
            <a:schemeClr val="tx1"/>
          </a:solidFill>
          <a:latin typeface="FlandersArtSans-Regular" panose="00000500000000000000" pitchFamily="2" charset="0"/>
          <a:ea typeface="+mn-ea"/>
          <a:cs typeface="+mn-cs"/>
        </a:defRPr>
      </a:lvl4pPr>
      <a:lvl5pPr marL="1919952" marR="0" indent="-383990" algn="l" defTabSz="1219170" rtl="0" eaLnBrk="1" fontAlgn="auto" latinLnBrk="0" hangingPunct="1">
        <a:lnSpc>
          <a:spcPct val="90000"/>
        </a:lnSpc>
        <a:spcBef>
          <a:spcPts val="400"/>
        </a:spcBef>
        <a:spcAft>
          <a:spcPts val="0"/>
        </a:spcAft>
        <a:buClrTx/>
        <a:buSzPct val="90000"/>
        <a:buFontTx/>
        <a:buBlip>
          <a:blip r:embed="rId7"/>
        </a:buBlip>
        <a:tabLst/>
        <a:defRPr sz="2667" kern="1200" spc="0" baseline="0">
          <a:solidFill>
            <a:schemeClr val="tx1"/>
          </a:solidFill>
          <a:latin typeface="FlandersArtSans-Regular" panose="00000500000000000000" pitchFamily="2" charset="0"/>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nl-B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3086C5C-D0D1-4AC2-8B7B-D3F37496CA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4188BCDD-EC79-4F76-B4BA-C8931AF39A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062CA5D5-DE67-459D-9CBD-D1F508C0CF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80CC8-4BBD-4236-9901-34CE2D4471E5}" type="datetimeFigureOut">
              <a:rPr lang="nl-BE" smtClean="0"/>
              <a:t>5/02/2023</a:t>
            </a:fld>
            <a:endParaRPr lang="nl-BE"/>
          </a:p>
        </p:txBody>
      </p:sp>
      <p:sp>
        <p:nvSpPr>
          <p:cNvPr id="5" name="Tijdelijke aanduiding voor voettekst 4">
            <a:extLst>
              <a:ext uri="{FF2B5EF4-FFF2-40B4-BE49-F238E27FC236}">
                <a16:creationId xmlns:a16="http://schemas.microsoft.com/office/drawing/2014/main" id="{881FA487-B1AA-4BC6-849B-A50F597EA4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DFC42AE9-F775-45E1-A8DB-237E9D8A8A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EA0371-5992-4489-AA25-9D2E089DF60F}" type="slidenum">
              <a:rPr lang="nl-BE" smtClean="0"/>
              <a:t>‹nr.›</a:t>
            </a:fld>
            <a:endParaRPr lang="nl-BE"/>
          </a:p>
        </p:txBody>
      </p:sp>
    </p:spTree>
    <p:extLst>
      <p:ext uri="{BB962C8B-B14F-4D97-AF65-F5344CB8AC3E}">
        <p14:creationId xmlns:p14="http://schemas.microsoft.com/office/powerpoint/2010/main" val="260446250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mailto:fjc@mechelen.be"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AA83630-A961-D64D-9DB4-2D8809CBC576}"/>
              </a:ext>
            </a:extLst>
          </p:cNvPr>
          <p:cNvSpPr>
            <a:spLocks noGrp="1"/>
          </p:cNvSpPr>
          <p:nvPr>
            <p:ph type="title"/>
          </p:nvPr>
        </p:nvSpPr>
        <p:spPr>
          <a:xfrm>
            <a:off x="152400" y="3554496"/>
            <a:ext cx="10515600" cy="1325563"/>
          </a:xfrm>
        </p:spPr>
        <p:txBody>
          <a:bodyPr>
            <a:normAutofit fontScale="90000"/>
          </a:bodyPr>
          <a:lstStyle/>
          <a:p>
            <a:r>
              <a:rPr lang="nl-BE">
                <a:latin typeface="Bebas Neue"/>
              </a:rPr>
              <a:t>FAMILY JUSTICE CENTER MECHELEN</a:t>
            </a:r>
            <a:br>
              <a:rPr lang="nl-BE">
                <a:latin typeface="Bebas Neue"/>
              </a:rPr>
            </a:br>
            <a:r>
              <a:rPr lang="nl-BE" sz="4400">
                <a:solidFill>
                  <a:schemeClr val="accent4"/>
                </a:solidFill>
                <a:latin typeface="Bebas Neue"/>
              </a:rPr>
              <a:t>SAMENWERKEN WERKT!</a:t>
            </a:r>
            <a:endParaRPr lang="nl-BE">
              <a:solidFill>
                <a:schemeClr val="accent4"/>
              </a:solidFill>
              <a:latin typeface="Bebas Neue"/>
            </a:endParaRPr>
          </a:p>
        </p:txBody>
      </p:sp>
    </p:spTree>
    <p:extLst>
      <p:ext uri="{BB962C8B-B14F-4D97-AF65-F5344CB8AC3E}">
        <p14:creationId xmlns:p14="http://schemas.microsoft.com/office/powerpoint/2010/main" val="1494741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F8E00B-0A5E-A34F-8B93-818FDE04C4CF}"/>
              </a:ext>
            </a:extLst>
          </p:cNvPr>
          <p:cNvSpPr>
            <a:spLocks noGrp="1"/>
          </p:cNvSpPr>
          <p:nvPr>
            <p:ph type="title"/>
          </p:nvPr>
        </p:nvSpPr>
        <p:spPr/>
        <p:txBody>
          <a:bodyPr/>
          <a:lstStyle/>
          <a:p>
            <a:r>
              <a:rPr lang="nl-BE" dirty="0">
                <a:latin typeface="Bebas Neue"/>
              </a:rPr>
              <a:t>FJC-werking per </a:t>
            </a:r>
            <a:r>
              <a:rPr lang="nl-BE" dirty="0" err="1">
                <a:latin typeface="Bebas Neue"/>
              </a:rPr>
              <a:t>politiezone</a:t>
            </a:r>
            <a:endParaRPr lang="nl-BE" dirty="0">
              <a:latin typeface="Bebas Neue"/>
            </a:endParaRPr>
          </a:p>
        </p:txBody>
      </p:sp>
      <p:sp>
        <p:nvSpPr>
          <p:cNvPr id="3" name="Tijdelijke aanduiding voor inhoud 2">
            <a:extLst>
              <a:ext uri="{FF2B5EF4-FFF2-40B4-BE49-F238E27FC236}">
                <a16:creationId xmlns:a16="http://schemas.microsoft.com/office/drawing/2014/main" id="{5208EB04-3D16-1C40-9969-539D434A538D}"/>
              </a:ext>
            </a:extLst>
          </p:cNvPr>
          <p:cNvSpPr>
            <a:spLocks noGrp="1"/>
          </p:cNvSpPr>
          <p:nvPr>
            <p:ph idx="1"/>
          </p:nvPr>
        </p:nvSpPr>
        <p:spPr>
          <a:xfrm>
            <a:off x="838200" y="2336499"/>
            <a:ext cx="10515600" cy="4351338"/>
          </a:xfrm>
        </p:spPr>
        <p:txBody>
          <a:bodyPr>
            <a:normAutofit/>
          </a:bodyPr>
          <a:lstStyle/>
          <a:p>
            <a:pPr>
              <a:buFontTx/>
              <a:buChar char="-"/>
            </a:pPr>
            <a:r>
              <a:rPr lang="nl-BE" dirty="0"/>
              <a:t>Casusregisseurs als vast aanspreekpunt per ‘politiepost’</a:t>
            </a:r>
          </a:p>
          <a:p>
            <a:pPr>
              <a:buFontTx/>
              <a:buChar char="-"/>
            </a:pPr>
            <a:r>
              <a:rPr lang="nl-BE" dirty="0"/>
              <a:t>Zitdagen in de regio </a:t>
            </a:r>
          </a:p>
          <a:p>
            <a:pPr>
              <a:buFontTx/>
              <a:buChar char="-"/>
            </a:pPr>
            <a:r>
              <a:rPr lang="nl-BE" dirty="0"/>
              <a:t>Bekendmaking van de FJC-werking in de regio</a:t>
            </a:r>
          </a:p>
          <a:p>
            <a:pPr>
              <a:buFontTx/>
              <a:buChar char="-"/>
            </a:pPr>
            <a:r>
              <a:rPr lang="nl-BE" dirty="0"/>
              <a:t>Consult voor aanmelding</a:t>
            </a:r>
          </a:p>
          <a:p>
            <a:pPr>
              <a:buFontTx/>
              <a:buChar char="-"/>
            </a:pPr>
            <a:r>
              <a:rPr lang="nl-BE" dirty="0"/>
              <a:t>Ondersteuning, advies</a:t>
            </a:r>
          </a:p>
          <a:p>
            <a:pPr>
              <a:buFontTx/>
              <a:buChar char="-"/>
            </a:pPr>
            <a:r>
              <a:rPr lang="nl-BE" dirty="0"/>
              <a:t>Voor </a:t>
            </a:r>
            <a:r>
              <a:rPr lang="nl-BE" dirty="0" err="1"/>
              <a:t>politiezone</a:t>
            </a:r>
            <a:r>
              <a:rPr lang="nl-BE" dirty="0"/>
              <a:t> Lier : Cindy Pollé en David Slootmaekers</a:t>
            </a:r>
          </a:p>
        </p:txBody>
      </p:sp>
    </p:spTree>
    <p:extLst>
      <p:ext uri="{BB962C8B-B14F-4D97-AF65-F5344CB8AC3E}">
        <p14:creationId xmlns:p14="http://schemas.microsoft.com/office/powerpoint/2010/main" val="2360030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CA932B-4A5D-1B44-953D-C0BBA85170C4}"/>
              </a:ext>
            </a:extLst>
          </p:cNvPr>
          <p:cNvSpPr>
            <a:spLocks noGrp="1"/>
          </p:cNvSpPr>
          <p:nvPr>
            <p:ph type="title"/>
          </p:nvPr>
        </p:nvSpPr>
        <p:spPr/>
        <p:txBody>
          <a:bodyPr/>
          <a:lstStyle/>
          <a:p>
            <a:r>
              <a:rPr lang="nl-BE" dirty="0">
                <a:latin typeface="Bebas Neue"/>
              </a:rPr>
              <a:t>Casusoverleg – OOT</a:t>
            </a:r>
          </a:p>
        </p:txBody>
      </p:sp>
      <p:sp>
        <p:nvSpPr>
          <p:cNvPr id="7" name="Afgeronde rechthoek 6">
            <a:extLst>
              <a:ext uri="{FF2B5EF4-FFF2-40B4-BE49-F238E27FC236}">
                <a16:creationId xmlns:a16="http://schemas.microsoft.com/office/drawing/2014/main" id="{05F8EE97-8C4D-C842-A092-1E0EAF700338}"/>
              </a:ext>
            </a:extLst>
          </p:cNvPr>
          <p:cNvSpPr/>
          <p:nvPr/>
        </p:nvSpPr>
        <p:spPr>
          <a:xfrm>
            <a:off x="265480" y="2254481"/>
            <a:ext cx="5233542" cy="4382478"/>
          </a:xfrm>
          <a:prstGeom prst="roundRect">
            <a:avLst/>
          </a:prstGeom>
          <a:solidFill>
            <a:schemeClr val="accent5">
              <a:lumMod val="40000"/>
              <a:lumOff val="60000"/>
            </a:schemeClr>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ekstvak 9">
            <a:extLst>
              <a:ext uri="{FF2B5EF4-FFF2-40B4-BE49-F238E27FC236}">
                <a16:creationId xmlns:a16="http://schemas.microsoft.com/office/drawing/2014/main" id="{E071D43D-68E2-244B-BBFD-838910860D1B}"/>
              </a:ext>
            </a:extLst>
          </p:cNvPr>
          <p:cNvSpPr txBox="1"/>
          <p:nvPr/>
        </p:nvSpPr>
        <p:spPr>
          <a:xfrm>
            <a:off x="734169" y="3477053"/>
            <a:ext cx="4296164" cy="1938992"/>
          </a:xfrm>
          <a:prstGeom prst="rect">
            <a:avLst/>
          </a:prstGeom>
          <a:noFill/>
        </p:spPr>
        <p:txBody>
          <a:bodyPr wrap="square" rtlCol="0">
            <a:spAutoFit/>
          </a:bodyPr>
          <a:lstStyle/>
          <a:p>
            <a:pPr algn="ctr"/>
            <a:r>
              <a:rPr lang="nl-BE" sz="4000" b="1">
                <a:solidFill>
                  <a:schemeClr val="accent5"/>
                </a:solidFill>
                <a:latin typeface="Helvetica" pitchFamily="2" charset="0"/>
              </a:rPr>
              <a:t>OVERLEG</a:t>
            </a:r>
          </a:p>
          <a:p>
            <a:pPr algn="ctr"/>
            <a:r>
              <a:rPr lang="nl-BE" sz="4000" b="1">
                <a:solidFill>
                  <a:schemeClr val="accent5"/>
                </a:solidFill>
                <a:latin typeface="Helvetica" pitchFamily="2" charset="0"/>
              </a:rPr>
              <a:t>OPERATIONEELTEAM</a:t>
            </a:r>
          </a:p>
        </p:txBody>
      </p:sp>
      <p:sp>
        <p:nvSpPr>
          <p:cNvPr id="14" name="Tijdelijke aanduiding voor inhoud 2">
            <a:extLst>
              <a:ext uri="{FF2B5EF4-FFF2-40B4-BE49-F238E27FC236}">
                <a16:creationId xmlns:a16="http://schemas.microsoft.com/office/drawing/2014/main" id="{0EEF6590-9950-A945-B29E-E76FB1990C49}"/>
              </a:ext>
            </a:extLst>
          </p:cNvPr>
          <p:cNvSpPr>
            <a:spLocks noGrp="1"/>
          </p:cNvSpPr>
          <p:nvPr>
            <p:ph idx="1"/>
          </p:nvPr>
        </p:nvSpPr>
        <p:spPr>
          <a:xfrm>
            <a:off x="5967711" y="2960148"/>
            <a:ext cx="6096000" cy="2971144"/>
          </a:xfrm>
        </p:spPr>
        <p:txBody>
          <a:bodyPr>
            <a:normAutofit/>
          </a:bodyPr>
          <a:lstStyle/>
          <a:p>
            <a:r>
              <a:rPr lang="nl-BE" sz="2600" b="1"/>
              <a:t>DOELSTELLINGEN</a:t>
            </a:r>
          </a:p>
          <a:p>
            <a:pPr lvl="1"/>
            <a:r>
              <a:rPr lang="nl-BE" sz="2200"/>
              <a:t>Kort op de bal op basis van </a:t>
            </a:r>
            <a:r>
              <a:rPr lang="nl-BE" sz="2200" b="1"/>
              <a:t>intensieve</a:t>
            </a:r>
            <a:r>
              <a:rPr lang="nl-BE" sz="2200"/>
              <a:t> </a:t>
            </a:r>
            <a:r>
              <a:rPr lang="nl-BE" sz="2200" b="1"/>
              <a:t>samenwerking</a:t>
            </a:r>
            <a:r>
              <a:rPr lang="nl-BE" sz="2200"/>
              <a:t> met </a:t>
            </a:r>
            <a:r>
              <a:rPr lang="nl-BE" sz="2200" b="1"/>
              <a:t>politiezones</a:t>
            </a:r>
            <a:r>
              <a:rPr lang="nl-BE" sz="2200"/>
              <a:t> </a:t>
            </a:r>
          </a:p>
          <a:p>
            <a:pPr lvl="1"/>
            <a:r>
              <a:rPr lang="nl-BE" sz="2200"/>
              <a:t>Gezinnen aanmelden met reeds een of meerdere tussenkomst(en)</a:t>
            </a:r>
          </a:p>
          <a:p>
            <a:pPr lvl="1"/>
            <a:r>
              <a:rPr lang="nl-BE" sz="2200"/>
              <a:t>Aanwezige/nodige hulpverlening nagaan</a:t>
            </a:r>
          </a:p>
          <a:p>
            <a:pPr lvl="1"/>
            <a:r>
              <a:rPr lang="nl-BE" sz="2200"/>
              <a:t>Risico-inschatting + triage</a:t>
            </a:r>
          </a:p>
          <a:p>
            <a:pPr lvl="1"/>
            <a:endParaRPr lang="nl-BE" sz="2200"/>
          </a:p>
          <a:p>
            <a:endParaRPr lang="nl-BE" sz="2600" b="1"/>
          </a:p>
          <a:p>
            <a:endParaRPr lang="nl-BE" sz="2000"/>
          </a:p>
          <a:p>
            <a:endParaRPr lang="nl-BE" sz="2000"/>
          </a:p>
        </p:txBody>
      </p:sp>
    </p:spTree>
    <p:extLst>
      <p:ext uri="{BB962C8B-B14F-4D97-AF65-F5344CB8AC3E}">
        <p14:creationId xmlns:p14="http://schemas.microsoft.com/office/powerpoint/2010/main" val="4018690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CA932B-4A5D-1B44-953D-C0BBA85170C4}"/>
              </a:ext>
            </a:extLst>
          </p:cNvPr>
          <p:cNvSpPr>
            <a:spLocks noGrp="1"/>
          </p:cNvSpPr>
          <p:nvPr>
            <p:ph type="title"/>
          </p:nvPr>
        </p:nvSpPr>
        <p:spPr/>
        <p:txBody>
          <a:bodyPr/>
          <a:lstStyle/>
          <a:p>
            <a:r>
              <a:rPr lang="nl-BE" dirty="0">
                <a:latin typeface="Bebas Neue"/>
              </a:rPr>
              <a:t>Casusoverleg – FOT</a:t>
            </a:r>
          </a:p>
        </p:txBody>
      </p:sp>
      <p:sp>
        <p:nvSpPr>
          <p:cNvPr id="7" name="Afgeronde rechthoek 6">
            <a:extLst>
              <a:ext uri="{FF2B5EF4-FFF2-40B4-BE49-F238E27FC236}">
                <a16:creationId xmlns:a16="http://schemas.microsoft.com/office/drawing/2014/main" id="{05F8EE97-8C4D-C842-A092-1E0EAF700338}"/>
              </a:ext>
            </a:extLst>
          </p:cNvPr>
          <p:cNvSpPr/>
          <p:nvPr/>
        </p:nvSpPr>
        <p:spPr>
          <a:xfrm>
            <a:off x="265480" y="2254481"/>
            <a:ext cx="5233542" cy="4382478"/>
          </a:xfrm>
          <a:prstGeom prst="roundRect">
            <a:avLst/>
          </a:prstGeom>
          <a:solidFill>
            <a:schemeClr val="accent1">
              <a:lumMod val="40000"/>
              <a:lumOff val="6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ekstvak 9">
            <a:extLst>
              <a:ext uri="{FF2B5EF4-FFF2-40B4-BE49-F238E27FC236}">
                <a16:creationId xmlns:a16="http://schemas.microsoft.com/office/drawing/2014/main" id="{E071D43D-68E2-244B-BBFD-838910860D1B}"/>
              </a:ext>
            </a:extLst>
          </p:cNvPr>
          <p:cNvSpPr txBox="1"/>
          <p:nvPr/>
        </p:nvSpPr>
        <p:spPr>
          <a:xfrm>
            <a:off x="734169" y="3476223"/>
            <a:ext cx="4296164" cy="1938992"/>
          </a:xfrm>
          <a:prstGeom prst="rect">
            <a:avLst/>
          </a:prstGeom>
          <a:noFill/>
        </p:spPr>
        <p:txBody>
          <a:bodyPr wrap="square" rtlCol="0">
            <a:spAutoFit/>
          </a:bodyPr>
          <a:lstStyle/>
          <a:p>
            <a:pPr algn="ctr"/>
            <a:r>
              <a:rPr lang="nl-BE" sz="4000" b="1">
                <a:solidFill>
                  <a:schemeClr val="accent1"/>
                </a:solidFill>
                <a:latin typeface="Helvetica" pitchFamily="2" charset="0"/>
              </a:rPr>
              <a:t>FJC-</a:t>
            </a:r>
          </a:p>
          <a:p>
            <a:pPr algn="ctr"/>
            <a:r>
              <a:rPr lang="nl-BE" sz="4000" b="1">
                <a:solidFill>
                  <a:schemeClr val="accent1"/>
                </a:solidFill>
                <a:latin typeface="Helvetica" pitchFamily="2" charset="0"/>
              </a:rPr>
              <a:t>OVERLEG</a:t>
            </a:r>
          </a:p>
          <a:p>
            <a:pPr algn="ctr"/>
            <a:r>
              <a:rPr lang="nl-BE" sz="4000" b="1">
                <a:solidFill>
                  <a:schemeClr val="accent1"/>
                </a:solidFill>
                <a:latin typeface="Helvetica" pitchFamily="2" charset="0"/>
              </a:rPr>
              <a:t>TAFEL</a:t>
            </a:r>
          </a:p>
        </p:txBody>
      </p:sp>
      <p:sp>
        <p:nvSpPr>
          <p:cNvPr id="8" name="Tijdelijke aanduiding voor inhoud 2">
            <a:extLst>
              <a:ext uri="{FF2B5EF4-FFF2-40B4-BE49-F238E27FC236}">
                <a16:creationId xmlns:a16="http://schemas.microsoft.com/office/drawing/2014/main" id="{CB6BEC98-EE51-294C-8187-25CD9763E95C}"/>
              </a:ext>
            </a:extLst>
          </p:cNvPr>
          <p:cNvSpPr txBox="1">
            <a:spLocks/>
          </p:cNvSpPr>
          <p:nvPr/>
        </p:nvSpPr>
        <p:spPr>
          <a:xfrm>
            <a:off x="5967711" y="2982433"/>
            <a:ext cx="6096000" cy="337616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b="0" kern="1200">
                <a:solidFill>
                  <a:schemeClr val="tx1"/>
                </a:solidFill>
                <a:latin typeface="Helvetica" pitchFamily="2" charset="0"/>
                <a:ea typeface="+mn-ea"/>
                <a:cs typeface="Futura Medium" panose="020B0602020204020303" pitchFamily="34" charset="-79"/>
              </a:defRPr>
            </a:lvl1pPr>
            <a:lvl2pPr marL="685800" indent="-228600" algn="l" defTabSz="914400" rtl="0" eaLnBrk="1" latinLnBrk="0" hangingPunct="1">
              <a:lnSpc>
                <a:spcPct val="100000"/>
              </a:lnSpc>
              <a:spcBef>
                <a:spcPts val="500"/>
              </a:spcBef>
              <a:buClr>
                <a:schemeClr val="accent5"/>
              </a:buClr>
              <a:buFont typeface="Menlo Regular" panose="020B0609030804020204" pitchFamily="49" charset="0"/>
              <a:buChar char="⇛"/>
              <a:defRPr sz="2400" kern="1200">
                <a:solidFill>
                  <a:schemeClr val="accent5"/>
                </a:solidFill>
                <a:latin typeface="Helvetica" pitchFamily="2" charset="0"/>
                <a:ea typeface="+mn-ea"/>
                <a:cs typeface="Futura Medium" panose="020B0602020204020303" pitchFamily="34" charset="-79"/>
              </a:defRPr>
            </a:lvl2pPr>
            <a:lvl3pPr marL="1143000" indent="-228600" algn="l" defTabSz="914400" rtl="0" eaLnBrk="1" latinLnBrk="0" hangingPunct="1">
              <a:lnSpc>
                <a:spcPct val="100000"/>
              </a:lnSpc>
              <a:spcBef>
                <a:spcPts val="500"/>
              </a:spcBef>
              <a:buClr>
                <a:schemeClr val="accent1"/>
              </a:buClr>
              <a:buSzPct val="80000"/>
              <a:buFont typeface=".Hiragino Kaku Gothic Interface W3"/>
              <a:buChar char="⇒"/>
              <a:defRPr sz="2000" kern="1200">
                <a:solidFill>
                  <a:schemeClr val="accent1"/>
                </a:solidFill>
                <a:latin typeface="Helvetica" pitchFamily="2" charset="0"/>
                <a:ea typeface="+mn-ea"/>
                <a:cs typeface="Futura Medium" panose="020B0602020204020303" pitchFamily="34" charset="-79"/>
              </a:defRPr>
            </a:lvl3pPr>
            <a:lvl4pPr marL="1600200" indent="-228600" algn="l" defTabSz="914400" rtl="0" eaLnBrk="1" latinLnBrk="0" hangingPunct="1">
              <a:lnSpc>
                <a:spcPct val="100000"/>
              </a:lnSpc>
              <a:spcBef>
                <a:spcPts val="500"/>
              </a:spcBef>
              <a:buClr>
                <a:schemeClr val="accent2"/>
              </a:buClr>
              <a:buFont typeface="Menlo Regular" panose="020B0609030804020204" pitchFamily="49" charset="0"/>
              <a:buChar char="⇾"/>
              <a:defRPr sz="1800" kern="1200">
                <a:solidFill>
                  <a:schemeClr val="accent2"/>
                </a:solidFill>
                <a:latin typeface="Helvetica" pitchFamily="2" charset="0"/>
                <a:ea typeface="+mn-ea"/>
                <a:cs typeface="Futura Medium" panose="020B0602020204020303" pitchFamily="34" charset="-79"/>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Helvetica" pitchFamily="2" charset="0"/>
                <a:ea typeface="+mn-ea"/>
                <a:cs typeface="Futura Medium" panose="020B06020202040203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sz="2600" b="1"/>
              <a:t>DOELSTELLINGEN</a:t>
            </a:r>
          </a:p>
          <a:p>
            <a:pPr lvl="1"/>
            <a:r>
              <a:rPr lang="nl-BE" sz="2200"/>
              <a:t>Intensieve samenwerking in IFG-dossiers met </a:t>
            </a:r>
            <a:r>
              <a:rPr lang="nl-BE" sz="2200" b="1"/>
              <a:t>politie</a:t>
            </a:r>
            <a:r>
              <a:rPr lang="nl-BE" sz="2200"/>
              <a:t>, </a:t>
            </a:r>
            <a:r>
              <a:rPr lang="nl-BE" sz="2200" b="1"/>
              <a:t>parket</a:t>
            </a:r>
            <a:r>
              <a:rPr lang="nl-BE" sz="2200"/>
              <a:t> en </a:t>
            </a:r>
            <a:r>
              <a:rPr lang="nl-BE" sz="2200" b="1"/>
              <a:t>andere</a:t>
            </a:r>
            <a:r>
              <a:rPr lang="nl-BE" sz="2200"/>
              <a:t> </a:t>
            </a:r>
            <a:r>
              <a:rPr lang="nl-BE" sz="2200" b="1"/>
              <a:t>partners</a:t>
            </a:r>
          </a:p>
          <a:p>
            <a:pPr lvl="1"/>
            <a:r>
              <a:rPr lang="nl-BE" sz="2200"/>
              <a:t>Intersectorale infodeling mogelijk maken</a:t>
            </a:r>
          </a:p>
          <a:p>
            <a:pPr lvl="1"/>
            <a:r>
              <a:rPr lang="nl-BE" sz="2200"/>
              <a:t>Stoppen van geweld + veiligheid installeren voor alle gezinsleden</a:t>
            </a:r>
          </a:p>
          <a:p>
            <a:pPr lvl="2"/>
            <a:r>
              <a:rPr lang="nl-BE" sz="1800"/>
              <a:t>KINDREFLEX</a:t>
            </a:r>
          </a:p>
          <a:p>
            <a:pPr lvl="1"/>
            <a:r>
              <a:rPr lang="nl-BE" sz="2200"/>
              <a:t>Snelle en intensieve opvolging </a:t>
            </a:r>
          </a:p>
          <a:p>
            <a:pPr lvl="2"/>
            <a:r>
              <a:rPr lang="nl-BE" sz="1800"/>
              <a:t>ORT</a:t>
            </a:r>
          </a:p>
          <a:p>
            <a:pPr marL="914400" lvl="2" indent="0">
              <a:buNone/>
            </a:pPr>
            <a:endParaRPr lang="nl-BE" sz="1800"/>
          </a:p>
          <a:p>
            <a:pPr marL="914400" lvl="2" indent="0">
              <a:buNone/>
            </a:pPr>
            <a:endParaRPr lang="nl-BE" sz="1800"/>
          </a:p>
          <a:p>
            <a:pPr lvl="1"/>
            <a:endParaRPr lang="nl-BE" sz="2200"/>
          </a:p>
          <a:p>
            <a:pPr lvl="1"/>
            <a:endParaRPr lang="nl-BE" sz="2200"/>
          </a:p>
          <a:p>
            <a:endParaRPr lang="nl-BE" sz="2600" b="1"/>
          </a:p>
          <a:p>
            <a:endParaRPr lang="nl-BE" sz="2000"/>
          </a:p>
          <a:p>
            <a:endParaRPr lang="nl-BE" sz="2000"/>
          </a:p>
        </p:txBody>
      </p:sp>
    </p:spTree>
    <p:extLst>
      <p:ext uri="{BB962C8B-B14F-4D97-AF65-F5344CB8AC3E}">
        <p14:creationId xmlns:p14="http://schemas.microsoft.com/office/powerpoint/2010/main" val="3215379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CA932B-4A5D-1B44-953D-C0BBA85170C4}"/>
              </a:ext>
            </a:extLst>
          </p:cNvPr>
          <p:cNvSpPr>
            <a:spLocks noGrp="1"/>
          </p:cNvSpPr>
          <p:nvPr>
            <p:ph type="title"/>
          </p:nvPr>
        </p:nvSpPr>
        <p:spPr/>
        <p:txBody>
          <a:bodyPr>
            <a:normAutofit/>
          </a:bodyPr>
          <a:lstStyle/>
          <a:p>
            <a:r>
              <a:rPr lang="nl-BE" dirty="0">
                <a:latin typeface="Bebas Neue"/>
              </a:rPr>
              <a:t>2 vormen van casusoverleg </a:t>
            </a:r>
            <a:endParaRPr lang="nl-BE" dirty="0"/>
          </a:p>
        </p:txBody>
      </p:sp>
      <p:sp>
        <p:nvSpPr>
          <p:cNvPr id="7" name="Afgeronde rechthoek 6">
            <a:extLst>
              <a:ext uri="{FF2B5EF4-FFF2-40B4-BE49-F238E27FC236}">
                <a16:creationId xmlns:a16="http://schemas.microsoft.com/office/drawing/2014/main" id="{05F8EE97-8C4D-C842-A092-1E0EAF700338}"/>
              </a:ext>
            </a:extLst>
          </p:cNvPr>
          <p:cNvSpPr/>
          <p:nvPr/>
        </p:nvSpPr>
        <p:spPr>
          <a:xfrm>
            <a:off x="431734" y="2254481"/>
            <a:ext cx="5233542" cy="2026920"/>
          </a:xfrm>
          <a:prstGeom prst="roundRect">
            <a:avLst/>
          </a:prstGeom>
          <a:solidFill>
            <a:schemeClr val="accent5">
              <a:lumMod val="40000"/>
              <a:lumOff val="60000"/>
            </a:schemeClr>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Afgeronde rechthoek 8">
            <a:extLst>
              <a:ext uri="{FF2B5EF4-FFF2-40B4-BE49-F238E27FC236}">
                <a16:creationId xmlns:a16="http://schemas.microsoft.com/office/drawing/2014/main" id="{425BB5FE-D394-1143-8746-29030FC0C48A}"/>
              </a:ext>
            </a:extLst>
          </p:cNvPr>
          <p:cNvSpPr/>
          <p:nvPr/>
        </p:nvSpPr>
        <p:spPr>
          <a:xfrm>
            <a:off x="6526726" y="2254481"/>
            <a:ext cx="5250616" cy="2026920"/>
          </a:xfrm>
          <a:prstGeom prst="roundRect">
            <a:avLst/>
          </a:prstGeom>
          <a:solidFill>
            <a:schemeClr val="accent1">
              <a:lumMod val="40000"/>
              <a:lumOff val="6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ekstvak 9">
            <a:extLst>
              <a:ext uri="{FF2B5EF4-FFF2-40B4-BE49-F238E27FC236}">
                <a16:creationId xmlns:a16="http://schemas.microsoft.com/office/drawing/2014/main" id="{E071D43D-68E2-244B-BBFD-838910860D1B}"/>
              </a:ext>
            </a:extLst>
          </p:cNvPr>
          <p:cNvSpPr txBox="1"/>
          <p:nvPr/>
        </p:nvSpPr>
        <p:spPr>
          <a:xfrm>
            <a:off x="1481181" y="2575443"/>
            <a:ext cx="3134647" cy="1384995"/>
          </a:xfrm>
          <a:prstGeom prst="rect">
            <a:avLst/>
          </a:prstGeom>
          <a:noFill/>
        </p:spPr>
        <p:txBody>
          <a:bodyPr wrap="square" rtlCol="0">
            <a:spAutoFit/>
          </a:bodyPr>
          <a:lstStyle/>
          <a:p>
            <a:pPr algn="ctr"/>
            <a:r>
              <a:rPr lang="nl-BE" sz="2800" b="1">
                <a:solidFill>
                  <a:schemeClr val="accent5"/>
                </a:solidFill>
                <a:latin typeface="Helvetica" pitchFamily="2" charset="0"/>
              </a:rPr>
              <a:t>OVERLEG OPERATIONEEL TEAM (OOT)</a:t>
            </a:r>
          </a:p>
        </p:txBody>
      </p:sp>
      <p:sp>
        <p:nvSpPr>
          <p:cNvPr id="13" name="Tekstvak 12">
            <a:extLst>
              <a:ext uri="{FF2B5EF4-FFF2-40B4-BE49-F238E27FC236}">
                <a16:creationId xmlns:a16="http://schemas.microsoft.com/office/drawing/2014/main" id="{98B687D7-DA65-6845-8747-B6E6825BCD1D}"/>
              </a:ext>
            </a:extLst>
          </p:cNvPr>
          <p:cNvSpPr txBox="1"/>
          <p:nvPr/>
        </p:nvSpPr>
        <p:spPr>
          <a:xfrm>
            <a:off x="7584710" y="2575443"/>
            <a:ext cx="3134647" cy="1384995"/>
          </a:xfrm>
          <a:prstGeom prst="rect">
            <a:avLst/>
          </a:prstGeom>
          <a:noFill/>
        </p:spPr>
        <p:txBody>
          <a:bodyPr wrap="square" rtlCol="0">
            <a:spAutoFit/>
          </a:bodyPr>
          <a:lstStyle/>
          <a:p>
            <a:pPr algn="ctr"/>
            <a:r>
              <a:rPr lang="nl-BE" sz="2800" b="1">
                <a:solidFill>
                  <a:schemeClr val="accent1"/>
                </a:solidFill>
                <a:latin typeface="Helvetica" pitchFamily="2" charset="0"/>
              </a:rPr>
              <a:t>FJC-OVERLEGTAFEL(FOT)</a:t>
            </a:r>
          </a:p>
        </p:txBody>
      </p:sp>
      <p:sp>
        <p:nvSpPr>
          <p:cNvPr id="14" name="Tijdelijke aanduiding voor inhoud 2">
            <a:extLst>
              <a:ext uri="{FF2B5EF4-FFF2-40B4-BE49-F238E27FC236}">
                <a16:creationId xmlns:a16="http://schemas.microsoft.com/office/drawing/2014/main" id="{0EEF6590-9950-A945-B29E-E76FB1990C49}"/>
              </a:ext>
            </a:extLst>
          </p:cNvPr>
          <p:cNvSpPr>
            <a:spLocks noGrp="1"/>
          </p:cNvSpPr>
          <p:nvPr>
            <p:ph idx="1"/>
          </p:nvPr>
        </p:nvSpPr>
        <p:spPr>
          <a:xfrm>
            <a:off x="7478414" y="4697138"/>
            <a:ext cx="3347237" cy="1549838"/>
          </a:xfrm>
        </p:spPr>
        <p:txBody>
          <a:bodyPr>
            <a:normAutofit/>
          </a:bodyPr>
          <a:lstStyle/>
          <a:p>
            <a:r>
              <a:rPr lang="nl-BE" sz="2400"/>
              <a:t>AANMELDINGEN</a:t>
            </a:r>
          </a:p>
          <a:p>
            <a:r>
              <a:rPr lang="nl-BE" sz="2400"/>
              <a:t>VASTE PARTNERS </a:t>
            </a:r>
          </a:p>
          <a:p>
            <a:r>
              <a:rPr lang="nl-BE" sz="2400"/>
              <a:t>WEKELIJKS</a:t>
            </a:r>
          </a:p>
          <a:p>
            <a:endParaRPr lang="nl-BE" sz="2000"/>
          </a:p>
          <a:p>
            <a:endParaRPr lang="nl-BE" sz="2000"/>
          </a:p>
        </p:txBody>
      </p:sp>
      <p:sp>
        <p:nvSpPr>
          <p:cNvPr id="15" name="Tijdelijke aanduiding voor inhoud 2">
            <a:extLst>
              <a:ext uri="{FF2B5EF4-FFF2-40B4-BE49-F238E27FC236}">
                <a16:creationId xmlns:a16="http://schemas.microsoft.com/office/drawing/2014/main" id="{2E2A4BA7-4F16-FF4E-979A-3EF09E1AB68E}"/>
              </a:ext>
            </a:extLst>
          </p:cNvPr>
          <p:cNvSpPr txBox="1">
            <a:spLocks/>
          </p:cNvSpPr>
          <p:nvPr/>
        </p:nvSpPr>
        <p:spPr>
          <a:xfrm>
            <a:off x="1236405" y="4697138"/>
            <a:ext cx="3624197" cy="202692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b="0" kern="1200">
                <a:solidFill>
                  <a:schemeClr val="tx1"/>
                </a:solidFill>
                <a:latin typeface="Helvetica" pitchFamily="2" charset="0"/>
                <a:ea typeface="+mn-ea"/>
                <a:cs typeface="Futura Medium" panose="020B0602020204020303" pitchFamily="34" charset="-79"/>
              </a:defRPr>
            </a:lvl1pPr>
            <a:lvl2pPr marL="685800" indent="-228600" algn="l" defTabSz="914400" rtl="0" eaLnBrk="1" latinLnBrk="0" hangingPunct="1">
              <a:lnSpc>
                <a:spcPct val="100000"/>
              </a:lnSpc>
              <a:spcBef>
                <a:spcPts val="500"/>
              </a:spcBef>
              <a:buClr>
                <a:schemeClr val="accent5"/>
              </a:buClr>
              <a:buFont typeface="Menlo Regular" panose="020B0609030804020204" pitchFamily="49" charset="0"/>
              <a:buChar char="⇛"/>
              <a:defRPr sz="2400" kern="1200">
                <a:solidFill>
                  <a:schemeClr val="accent5"/>
                </a:solidFill>
                <a:latin typeface="Helvetica" pitchFamily="2" charset="0"/>
                <a:ea typeface="+mn-ea"/>
                <a:cs typeface="Futura Medium" panose="020B0602020204020303" pitchFamily="34" charset="-79"/>
              </a:defRPr>
            </a:lvl2pPr>
            <a:lvl3pPr marL="1143000" indent="-228600" algn="l" defTabSz="914400" rtl="0" eaLnBrk="1" latinLnBrk="0" hangingPunct="1">
              <a:lnSpc>
                <a:spcPct val="100000"/>
              </a:lnSpc>
              <a:spcBef>
                <a:spcPts val="500"/>
              </a:spcBef>
              <a:buClr>
                <a:schemeClr val="accent1"/>
              </a:buClr>
              <a:buSzPct val="80000"/>
              <a:buFont typeface=".Hiragino Kaku Gothic Interface W3"/>
              <a:buChar char="⇒"/>
              <a:defRPr sz="2000" kern="1200">
                <a:solidFill>
                  <a:schemeClr val="accent1"/>
                </a:solidFill>
                <a:latin typeface="Helvetica" pitchFamily="2" charset="0"/>
                <a:ea typeface="+mn-ea"/>
                <a:cs typeface="Futura Medium" panose="020B0602020204020303" pitchFamily="34" charset="-79"/>
              </a:defRPr>
            </a:lvl3pPr>
            <a:lvl4pPr marL="1600200" indent="-228600" algn="l" defTabSz="914400" rtl="0" eaLnBrk="1" latinLnBrk="0" hangingPunct="1">
              <a:lnSpc>
                <a:spcPct val="100000"/>
              </a:lnSpc>
              <a:spcBef>
                <a:spcPts val="500"/>
              </a:spcBef>
              <a:buClr>
                <a:schemeClr val="accent2"/>
              </a:buClr>
              <a:buFont typeface="Menlo Regular" panose="020B0609030804020204" pitchFamily="49" charset="0"/>
              <a:buChar char="⇾"/>
              <a:defRPr sz="1800" kern="1200">
                <a:solidFill>
                  <a:schemeClr val="accent2"/>
                </a:solidFill>
                <a:latin typeface="Helvetica" pitchFamily="2" charset="0"/>
                <a:ea typeface="+mn-ea"/>
                <a:cs typeface="Futura Medium" panose="020B0602020204020303" pitchFamily="34" charset="-79"/>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Helvetica" pitchFamily="2" charset="0"/>
                <a:ea typeface="+mn-ea"/>
                <a:cs typeface="Futura Medium" panose="020B06020202040203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sz="2400"/>
              <a:t>PER POLITIEZONE</a:t>
            </a:r>
          </a:p>
          <a:p>
            <a:r>
              <a:rPr lang="nl-BE" sz="2400"/>
              <a:t>VASTE PARTNERS</a:t>
            </a:r>
          </a:p>
          <a:p>
            <a:r>
              <a:rPr lang="nl-BE" sz="2400"/>
              <a:t>TWEEWEKELIJKS OF MAANDELIJKS</a:t>
            </a:r>
          </a:p>
        </p:txBody>
      </p:sp>
      <p:sp>
        <p:nvSpPr>
          <p:cNvPr id="11" name="Afgeronde rechthoek 10">
            <a:extLst>
              <a:ext uri="{FF2B5EF4-FFF2-40B4-BE49-F238E27FC236}">
                <a16:creationId xmlns:a16="http://schemas.microsoft.com/office/drawing/2014/main" id="{B9D657D6-3A6F-421E-B201-956CC79B110A}"/>
              </a:ext>
            </a:extLst>
          </p:cNvPr>
          <p:cNvSpPr/>
          <p:nvPr/>
        </p:nvSpPr>
        <p:spPr>
          <a:xfrm>
            <a:off x="431734" y="4457019"/>
            <a:ext cx="11345608" cy="2035856"/>
          </a:xfrm>
          <a:prstGeom prst="roundRect">
            <a:avLst/>
          </a:prstGeom>
          <a:solidFill>
            <a:schemeClr val="accent4">
              <a:lumMod val="60000"/>
              <a:lumOff val="40000"/>
            </a:scheme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Tekstvak 11">
            <a:extLst>
              <a:ext uri="{FF2B5EF4-FFF2-40B4-BE49-F238E27FC236}">
                <a16:creationId xmlns:a16="http://schemas.microsoft.com/office/drawing/2014/main" id="{66198D4D-3AC5-5A94-696A-779C11F9D4BF}"/>
              </a:ext>
            </a:extLst>
          </p:cNvPr>
          <p:cNvSpPr txBox="1"/>
          <p:nvPr/>
        </p:nvSpPr>
        <p:spPr>
          <a:xfrm>
            <a:off x="3143122" y="4685862"/>
            <a:ext cx="5922831" cy="1569660"/>
          </a:xfrm>
          <a:prstGeom prst="rect">
            <a:avLst/>
          </a:prstGeom>
          <a:noFill/>
        </p:spPr>
        <p:txBody>
          <a:bodyPr wrap="square" rtlCol="0">
            <a:spAutoFit/>
          </a:bodyPr>
          <a:lstStyle/>
          <a:p>
            <a:pPr algn="ctr"/>
            <a:r>
              <a:rPr lang="nl-BE" sz="4800" b="1">
                <a:solidFill>
                  <a:schemeClr val="accent4">
                    <a:lumMod val="75000"/>
                  </a:schemeClr>
                </a:solidFill>
                <a:latin typeface="Helvetica" pitchFamily="2" charset="0"/>
              </a:rPr>
              <a:t>INFODELING O.B.V.</a:t>
            </a:r>
          </a:p>
          <a:p>
            <a:pPr algn="ctr"/>
            <a:r>
              <a:rPr lang="nl-BE" sz="4800" b="1">
                <a:solidFill>
                  <a:schemeClr val="accent4">
                    <a:lumMod val="75000"/>
                  </a:schemeClr>
                </a:solidFill>
                <a:latin typeface="Helvetica" pitchFamily="2" charset="0"/>
              </a:rPr>
              <a:t>PROTOCOL 458ter</a:t>
            </a:r>
          </a:p>
        </p:txBody>
      </p:sp>
    </p:spTree>
    <p:extLst>
      <p:ext uri="{BB962C8B-B14F-4D97-AF65-F5344CB8AC3E}">
        <p14:creationId xmlns:p14="http://schemas.microsoft.com/office/powerpoint/2010/main" val="385157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3" grpId="0"/>
      <p:bldP spid="14" grpId="0"/>
      <p:bldP spid="15" grpId="0"/>
      <p:bldP spid="11"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7FF56-DA5D-4B7B-A5C4-BFD56B6EDB48}"/>
              </a:ext>
            </a:extLst>
          </p:cNvPr>
          <p:cNvSpPr>
            <a:spLocks noGrp="1"/>
          </p:cNvSpPr>
          <p:nvPr>
            <p:ph type="title"/>
          </p:nvPr>
        </p:nvSpPr>
        <p:spPr/>
        <p:txBody>
          <a:bodyPr/>
          <a:lstStyle/>
          <a:p>
            <a:r>
              <a:rPr lang="nl-BE" dirty="0"/>
              <a:t>Protocol 458 ter casusoverleg</a:t>
            </a:r>
          </a:p>
        </p:txBody>
      </p:sp>
      <p:sp>
        <p:nvSpPr>
          <p:cNvPr id="3" name="Tijdelijke aanduiding voor inhoud 2">
            <a:extLst>
              <a:ext uri="{FF2B5EF4-FFF2-40B4-BE49-F238E27FC236}">
                <a16:creationId xmlns:a16="http://schemas.microsoft.com/office/drawing/2014/main" id="{7848399F-7E67-46BF-95A2-9638318D31C4}"/>
              </a:ext>
            </a:extLst>
          </p:cNvPr>
          <p:cNvSpPr>
            <a:spLocks noGrp="1"/>
          </p:cNvSpPr>
          <p:nvPr>
            <p:ph idx="1"/>
          </p:nvPr>
        </p:nvSpPr>
        <p:spPr/>
        <p:txBody>
          <a:bodyPr>
            <a:normAutofit fontScale="62500" lnSpcReduction="20000"/>
          </a:bodyPr>
          <a:lstStyle/>
          <a:p>
            <a:r>
              <a:rPr lang="nl-BE" dirty="0"/>
              <a:t>Huidige juridische basis</a:t>
            </a:r>
          </a:p>
          <a:p>
            <a:pPr algn="l"/>
            <a:r>
              <a:rPr lang="nl-NL" b="0" i="0" dirty="0">
                <a:solidFill>
                  <a:srgbClr val="333333"/>
                </a:solidFill>
                <a:effectLst/>
                <a:latin typeface="proxima-nova"/>
              </a:rPr>
              <a:t>Artikel 458ter van het Strafwetboek biedt mogelijkheden om tussen diverse dragers van het beroepsgeheim een zogenaamd casusoverleg te organiseren en tot een interdisciplinaire samenwerking te komen, met het oog op de bescherming van de fysieke of psychische integriteit van een persoon of van derden, of ter voorkoming van terroristische misdrijven of van misdrijven in het raam van een criminele organisatie zoals bepaald in artikel 324bis van het Strafwetboek.</a:t>
            </a:r>
          </a:p>
          <a:p>
            <a:pPr algn="l"/>
            <a:r>
              <a:rPr lang="nl-NL" b="0" i="0" dirty="0">
                <a:solidFill>
                  <a:srgbClr val="333333"/>
                </a:solidFill>
                <a:effectLst/>
                <a:latin typeface="proxima-nova"/>
              </a:rPr>
              <a:t>Het overleg wordt georganiseerd bij of krachtens een wet, decreet of ordonnantie, of bij een met redenen omklede toestemming van de procureur des Konings.</a:t>
            </a:r>
          </a:p>
          <a:p>
            <a:pPr marL="0" indent="0">
              <a:buNone/>
            </a:pPr>
            <a:endParaRPr lang="nl-BE" dirty="0"/>
          </a:p>
          <a:p>
            <a:pPr marL="0" indent="0">
              <a:buNone/>
            </a:pPr>
            <a:endParaRPr lang="nl-BE" dirty="0"/>
          </a:p>
          <a:p>
            <a:r>
              <a:rPr lang="nl-BE" dirty="0"/>
              <a:t>Nu: Protocol 458ter casusoverleg FJC Mechelen (= toestemming van de procureur des Konings)</a:t>
            </a:r>
          </a:p>
          <a:p>
            <a:r>
              <a:rPr lang="nl-BE" dirty="0"/>
              <a:t>Toekomst: </a:t>
            </a:r>
          </a:p>
          <a:p>
            <a:pPr lvl="1"/>
            <a:r>
              <a:rPr lang="nl-BE" dirty="0"/>
              <a:t>decreet </a:t>
            </a:r>
            <a:r>
              <a:rPr lang="nl-BE" dirty="0" err="1"/>
              <a:t>mbt</a:t>
            </a:r>
            <a:r>
              <a:rPr lang="nl-BE" dirty="0"/>
              <a:t> gegevensverwerking</a:t>
            </a:r>
          </a:p>
          <a:p>
            <a:pPr lvl="1"/>
            <a:r>
              <a:rPr lang="nl-BE" dirty="0"/>
              <a:t>decreet </a:t>
            </a:r>
            <a:r>
              <a:rPr lang="nl-BE" dirty="0" err="1"/>
              <a:t>mbt</a:t>
            </a:r>
            <a:r>
              <a:rPr lang="nl-BE" dirty="0"/>
              <a:t> inrichting van ‘IFG-centra’</a:t>
            </a:r>
          </a:p>
          <a:p>
            <a:pPr marL="457200" lvl="1" indent="0">
              <a:buNone/>
            </a:pPr>
            <a:r>
              <a:rPr lang="nl-BE" sz="2800" dirty="0">
                <a:solidFill>
                  <a:srgbClr val="000000"/>
                </a:solidFill>
              </a:rPr>
              <a:t>										</a:t>
            </a:r>
            <a:endParaRPr lang="nl-BE" dirty="0"/>
          </a:p>
        </p:txBody>
      </p:sp>
    </p:spTree>
    <p:extLst>
      <p:ext uri="{BB962C8B-B14F-4D97-AF65-F5344CB8AC3E}">
        <p14:creationId xmlns:p14="http://schemas.microsoft.com/office/powerpoint/2010/main" val="1817063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CA932B-4A5D-1B44-953D-C0BBA85170C4}"/>
              </a:ext>
            </a:extLst>
          </p:cNvPr>
          <p:cNvSpPr>
            <a:spLocks noGrp="1"/>
          </p:cNvSpPr>
          <p:nvPr>
            <p:ph type="title"/>
          </p:nvPr>
        </p:nvSpPr>
        <p:spPr/>
        <p:txBody>
          <a:bodyPr>
            <a:normAutofit fontScale="90000"/>
          </a:bodyPr>
          <a:lstStyle/>
          <a:p>
            <a:r>
              <a:rPr lang="nl-BE">
                <a:latin typeface="Bebas Neue"/>
              </a:rPr>
              <a:t>HOE AANMELDEN? – AANMELDINGSFORMULIER </a:t>
            </a:r>
            <a:endParaRPr lang="nl-BE"/>
          </a:p>
        </p:txBody>
      </p:sp>
      <p:sp>
        <p:nvSpPr>
          <p:cNvPr id="8" name="Tijdelijke aanduiding voor inhoud 2">
            <a:extLst>
              <a:ext uri="{FF2B5EF4-FFF2-40B4-BE49-F238E27FC236}">
                <a16:creationId xmlns:a16="http://schemas.microsoft.com/office/drawing/2014/main" id="{CB6BEC98-EE51-294C-8187-25CD9763E95C}"/>
              </a:ext>
            </a:extLst>
          </p:cNvPr>
          <p:cNvSpPr txBox="1">
            <a:spLocks/>
          </p:cNvSpPr>
          <p:nvPr/>
        </p:nvSpPr>
        <p:spPr>
          <a:xfrm>
            <a:off x="4940946" y="2991440"/>
            <a:ext cx="6667567" cy="2916254"/>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b="0" kern="1200">
                <a:solidFill>
                  <a:schemeClr val="tx1"/>
                </a:solidFill>
                <a:latin typeface="Helvetica" pitchFamily="2" charset="0"/>
                <a:ea typeface="+mn-ea"/>
                <a:cs typeface="Futura Medium" panose="020B0602020204020303" pitchFamily="34" charset="-79"/>
              </a:defRPr>
            </a:lvl1pPr>
            <a:lvl2pPr marL="685800" indent="-228600" algn="l" defTabSz="914400" rtl="0" eaLnBrk="1" latinLnBrk="0" hangingPunct="1">
              <a:lnSpc>
                <a:spcPct val="100000"/>
              </a:lnSpc>
              <a:spcBef>
                <a:spcPts val="500"/>
              </a:spcBef>
              <a:buClr>
                <a:schemeClr val="accent5"/>
              </a:buClr>
              <a:buFont typeface="Menlo Regular" panose="020B0609030804020204" pitchFamily="49" charset="0"/>
              <a:buChar char="⇛"/>
              <a:defRPr sz="2400" kern="1200">
                <a:solidFill>
                  <a:schemeClr val="accent5"/>
                </a:solidFill>
                <a:latin typeface="Helvetica" pitchFamily="2" charset="0"/>
                <a:ea typeface="+mn-ea"/>
                <a:cs typeface="Futura Medium" panose="020B0602020204020303" pitchFamily="34" charset="-79"/>
              </a:defRPr>
            </a:lvl2pPr>
            <a:lvl3pPr marL="1143000" indent="-228600" algn="l" defTabSz="914400" rtl="0" eaLnBrk="1" latinLnBrk="0" hangingPunct="1">
              <a:lnSpc>
                <a:spcPct val="100000"/>
              </a:lnSpc>
              <a:spcBef>
                <a:spcPts val="500"/>
              </a:spcBef>
              <a:buClr>
                <a:schemeClr val="accent1"/>
              </a:buClr>
              <a:buSzPct val="80000"/>
              <a:buFont typeface=".Hiragino Kaku Gothic Interface W3"/>
              <a:buChar char="⇒"/>
              <a:defRPr sz="2000" kern="1200">
                <a:solidFill>
                  <a:schemeClr val="accent1"/>
                </a:solidFill>
                <a:latin typeface="Helvetica" pitchFamily="2" charset="0"/>
                <a:ea typeface="+mn-ea"/>
                <a:cs typeface="Futura Medium" panose="020B0602020204020303" pitchFamily="34" charset="-79"/>
              </a:defRPr>
            </a:lvl3pPr>
            <a:lvl4pPr marL="1600200" indent="-228600" algn="l" defTabSz="914400" rtl="0" eaLnBrk="1" latinLnBrk="0" hangingPunct="1">
              <a:lnSpc>
                <a:spcPct val="100000"/>
              </a:lnSpc>
              <a:spcBef>
                <a:spcPts val="500"/>
              </a:spcBef>
              <a:buClr>
                <a:schemeClr val="accent2"/>
              </a:buClr>
              <a:buFont typeface="Menlo Regular" panose="020B0609030804020204" pitchFamily="49" charset="0"/>
              <a:buChar char="⇾"/>
              <a:defRPr sz="1800" kern="1200">
                <a:solidFill>
                  <a:schemeClr val="accent2"/>
                </a:solidFill>
                <a:latin typeface="Helvetica" pitchFamily="2" charset="0"/>
                <a:ea typeface="+mn-ea"/>
                <a:cs typeface="Futura Medium" panose="020B0602020204020303" pitchFamily="34" charset="-79"/>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Helvetica" pitchFamily="2" charset="0"/>
                <a:ea typeface="+mn-ea"/>
                <a:cs typeface="Futura Medium" panose="020B06020202040203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sz="2600" b="1">
                <a:latin typeface="Helvetica"/>
                <a:cs typeface="Futura Medium"/>
              </a:rPr>
              <a:t>DOOR WIE?</a:t>
            </a:r>
          </a:p>
          <a:p>
            <a:pPr lvl="1"/>
            <a:r>
              <a:rPr lang="nl-BE" sz="2200">
                <a:latin typeface="Helvetica"/>
                <a:cs typeface="Futura Medium"/>
              </a:rPr>
              <a:t>Elke </a:t>
            </a:r>
            <a:r>
              <a:rPr lang="nl-BE" sz="2200" u="sng">
                <a:latin typeface="Helvetica"/>
                <a:cs typeface="Futura Medium"/>
              </a:rPr>
              <a:t>professional</a:t>
            </a:r>
            <a:r>
              <a:rPr lang="nl-BE" sz="2200">
                <a:latin typeface="Helvetica"/>
                <a:cs typeface="Futura Medium"/>
              </a:rPr>
              <a:t> binnen arrondissement Antwerpen - Afdeling Mechelen</a:t>
            </a:r>
          </a:p>
          <a:p>
            <a:pPr lvl="1"/>
            <a:r>
              <a:rPr lang="nl-BE" sz="2200">
                <a:latin typeface="Helvetica"/>
                <a:cs typeface="Futura Medium"/>
              </a:rPr>
              <a:t>Andere </a:t>
            </a:r>
            <a:r>
              <a:rPr lang="nl-BE" sz="2200" u="sng">
                <a:latin typeface="Helvetica"/>
                <a:cs typeface="Futura Medium"/>
              </a:rPr>
              <a:t>ketenaanpak</a:t>
            </a:r>
            <a:r>
              <a:rPr lang="nl-BE" sz="2200">
                <a:latin typeface="Helvetica"/>
                <a:cs typeface="Futura Medium"/>
              </a:rPr>
              <a:t> in Vlaanderen</a:t>
            </a:r>
          </a:p>
          <a:p>
            <a:pPr lvl="1"/>
            <a:r>
              <a:rPr lang="nl-BE" sz="2200" u="sng">
                <a:latin typeface="Helvetica"/>
                <a:cs typeface="Futura Medium"/>
              </a:rPr>
              <a:t>Cliënten</a:t>
            </a:r>
            <a:r>
              <a:rPr lang="nl-BE" sz="2200">
                <a:latin typeface="Helvetica"/>
                <a:cs typeface="Futura Medium"/>
              </a:rPr>
              <a:t> zelf via aangesloten partners</a:t>
            </a:r>
          </a:p>
          <a:p>
            <a:pPr lvl="1"/>
            <a:r>
              <a:rPr lang="nl-BE" sz="2200">
                <a:latin typeface="Helvetica"/>
                <a:cs typeface="Futura Medium"/>
              </a:rPr>
              <a:t>Deelnemen aan FOT: enkel na ondertekenen Protocol 458ter</a:t>
            </a:r>
          </a:p>
          <a:p>
            <a:pPr lvl="1"/>
            <a:endParaRPr lang="nl-BE" sz="2200"/>
          </a:p>
          <a:p>
            <a:endParaRPr lang="nl-BE" sz="2600" b="1"/>
          </a:p>
          <a:p>
            <a:endParaRPr lang="nl-BE" sz="2000"/>
          </a:p>
          <a:p>
            <a:endParaRPr lang="nl-BE" sz="2000"/>
          </a:p>
        </p:txBody>
      </p:sp>
      <p:pic>
        <p:nvPicPr>
          <p:cNvPr id="4" name="Afbeelding 3">
            <a:extLst>
              <a:ext uri="{FF2B5EF4-FFF2-40B4-BE49-F238E27FC236}">
                <a16:creationId xmlns:a16="http://schemas.microsoft.com/office/drawing/2014/main" id="{4DFE2C97-B920-0E43-B9AC-A41DB5FFB699}"/>
              </a:ext>
            </a:extLst>
          </p:cNvPr>
          <p:cNvPicPr>
            <a:picLocks noChangeAspect="1"/>
          </p:cNvPicPr>
          <p:nvPr/>
        </p:nvPicPr>
        <p:blipFill>
          <a:blip r:embed="rId2"/>
          <a:stretch>
            <a:fillRect/>
          </a:stretch>
        </p:blipFill>
        <p:spPr>
          <a:xfrm>
            <a:off x="838200" y="2096085"/>
            <a:ext cx="3344112" cy="4705643"/>
          </a:xfrm>
          <a:prstGeom prst="rect">
            <a:avLst/>
          </a:prstGeom>
        </p:spPr>
      </p:pic>
    </p:spTree>
    <p:extLst>
      <p:ext uri="{BB962C8B-B14F-4D97-AF65-F5344CB8AC3E}">
        <p14:creationId xmlns:p14="http://schemas.microsoft.com/office/powerpoint/2010/main" val="1686987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hoek 15">
            <a:extLst>
              <a:ext uri="{FF2B5EF4-FFF2-40B4-BE49-F238E27FC236}">
                <a16:creationId xmlns:a16="http://schemas.microsoft.com/office/drawing/2014/main" id="{01C9993C-3491-3644-8FFD-481887BBBEDF}"/>
              </a:ext>
            </a:extLst>
          </p:cNvPr>
          <p:cNvSpPr/>
          <p:nvPr/>
        </p:nvSpPr>
        <p:spPr>
          <a:xfrm>
            <a:off x="0" y="0"/>
            <a:ext cx="12192000" cy="6858000"/>
          </a:xfrm>
          <a:prstGeom prst="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4" name="Afbeelding 3">
            <a:extLst>
              <a:ext uri="{FF2B5EF4-FFF2-40B4-BE49-F238E27FC236}">
                <a16:creationId xmlns:a16="http://schemas.microsoft.com/office/drawing/2014/main" id="{4DFE2C97-B920-0E43-B9AC-A41DB5FFB699}"/>
              </a:ext>
            </a:extLst>
          </p:cNvPr>
          <p:cNvPicPr>
            <a:picLocks noChangeAspect="1"/>
          </p:cNvPicPr>
          <p:nvPr/>
        </p:nvPicPr>
        <p:blipFill>
          <a:blip r:embed="rId2"/>
          <a:stretch>
            <a:fillRect/>
          </a:stretch>
        </p:blipFill>
        <p:spPr>
          <a:xfrm>
            <a:off x="0" y="0"/>
            <a:ext cx="3344112" cy="4705643"/>
          </a:xfrm>
          <a:prstGeom prst="rect">
            <a:avLst/>
          </a:prstGeom>
        </p:spPr>
      </p:pic>
      <p:pic>
        <p:nvPicPr>
          <p:cNvPr id="11" name="Afbeelding 10" descr="Afbeelding met tafel&#10;&#10;Automatisch gegenereerde beschrijving">
            <a:extLst>
              <a:ext uri="{FF2B5EF4-FFF2-40B4-BE49-F238E27FC236}">
                <a16:creationId xmlns:a16="http://schemas.microsoft.com/office/drawing/2014/main" id="{56F45D72-4FA6-884B-92B7-02B859F48202}"/>
              </a:ext>
            </a:extLst>
          </p:cNvPr>
          <p:cNvPicPr>
            <a:picLocks noChangeAspect="1"/>
          </p:cNvPicPr>
          <p:nvPr/>
        </p:nvPicPr>
        <p:blipFill>
          <a:blip r:embed="rId3"/>
          <a:stretch>
            <a:fillRect/>
          </a:stretch>
        </p:blipFill>
        <p:spPr>
          <a:xfrm>
            <a:off x="2941457" y="2152357"/>
            <a:ext cx="3344112" cy="4705643"/>
          </a:xfrm>
          <a:prstGeom prst="rect">
            <a:avLst/>
          </a:prstGeom>
        </p:spPr>
      </p:pic>
      <p:pic>
        <p:nvPicPr>
          <p:cNvPr id="13" name="Afbeelding 12" descr="Afbeelding met tafel&#10;&#10;Automatisch gegenereerde beschrijving">
            <a:extLst>
              <a:ext uri="{FF2B5EF4-FFF2-40B4-BE49-F238E27FC236}">
                <a16:creationId xmlns:a16="http://schemas.microsoft.com/office/drawing/2014/main" id="{65462A01-7429-9A45-822A-27D39F47C541}"/>
              </a:ext>
            </a:extLst>
          </p:cNvPr>
          <p:cNvPicPr>
            <a:picLocks noChangeAspect="1"/>
          </p:cNvPicPr>
          <p:nvPr/>
        </p:nvPicPr>
        <p:blipFill>
          <a:blip r:embed="rId4"/>
          <a:stretch>
            <a:fillRect/>
          </a:stretch>
        </p:blipFill>
        <p:spPr>
          <a:xfrm>
            <a:off x="5898362" y="-15925"/>
            <a:ext cx="3344112" cy="4721568"/>
          </a:xfrm>
          <a:prstGeom prst="rect">
            <a:avLst/>
          </a:prstGeom>
        </p:spPr>
      </p:pic>
      <p:pic>
        <p:nvPicPr>
          <p:cNvPr id="15" name="Afbeelding 14" descr="Afbeelding met tekst&#10;&#10;Automatisch gegenereerde beschrijving">
            <a:extLst>
              <a:ext uri="{FF2B5EF4-FFF2-40B4-BE49-F238E27FC236}">
                <a16:creationId xmlns:a16="http://schemas.microsoft.com/office/drawing/2014/main" id="{35A864EF-4186-584D-A42F-D4CB5D57F37D}"/>
              </a:ext>
            </a:extLst>
          </p:cNvPr>
          <p:cNvPicPr>
            <a:picLocks noChangeAspect="1"/>
          </p:cNvPicPr>
          <p:nvPr/>
        </p:nvPicPr>
        <p:blipFill>
          <a:blip r:embed="rId5"/>
          <a:stretch>
            <a:fillRect/>
          </a:stretch>
        </p:blipFill>
        <p:spPr>
          <a:xfrm>
            <a:off x="8847888" y="2136432"/>
            <a:ext cx="3344112" cy="4721568"/>
          </a:xfrm>
          <a:prstGeom prst="rect">
            <a:avLst/>
          </a:prstGeom>
        </p:spPr>
      </p:pic>
    </p:spTree>
    <p:extLst>
      <p:ext uri="{BB962C8B-B14F-4D97-AF65-F5344CB8AC3E}">
        <p14:creationId xmlns:p14="http://schemas.microsoft.com/office/powerpoint/2010/main" val="8721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CA932B-4A5D-1B44-953D-C0BBA85170C4}"/>
              </a:ext>
            </a:extLst>
          </p:cNvPr>
          <p:cNvSpPr>
            <a:spLocks noGrp="1"/>
          </p:cNvSpPr>
          <p:nvPr>
            <p:ph type="title"/>
          </p:nvPr>
        </p:nvSpPr>
        <p:spPr/>
        <p:txBody>
          <a:bodyPr>
            <a:normAutofit fontScale="90000"/>
          </a:bodyPr>
          <a:lstStyle/>
          <a:p>
            <a:r>
              <a:rPr lang="nl-BE">
                <a:latin typeface="Bebas Neue"/>
              </a:rPr>
              <a:t>DOSSIERS MET JUSTITIËLE VOORWAARDEN</a:t>
            </a:r>
          </a:p>
        </p:txBody>
      </p:sp>
      <p:sp>
        <p:nvSpPr>
          <p:cNvPr id="7" name="Afgeronde rechthoek 6">
            <a:extLst>
              <a:ext uri="{FF2B5EF4-FFF2-40B4-BE49-F238E27FC236}">
                <a16:creationId xmlns:a16="http://schemas.microsoft.com/office/drawing/2014/main" id="{05F8EE97-8C4D-C842-A092-1E0EAF700338}"/>
              </a:ext>
            </a:extLst>
          </p:cNvPr>
          <p:cNvSpPr/>
          <p:nvPr/>
        </p:nvSpPr>
        <p:spPr>
          <a:xfrm>
            <a:off x="150669" y="2254480"/>
            <a:ext cx="3877029" cy="4382478"/>
          </a:xfrm>
          <a:prstGeom prst="roundRect">
            <a:avLst/>
          </a:prstGeom>
          <a:solidFill>
            <a:schemeClr val="accent5">
              <a:lumMod val="40000"/>
              <a:lumOff val="60000"/>
            </a:schemeClr>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ijdelijke aanduiding voor inhoud 2">
            <a:extLst>
              <a:ext uri="{FF2B5EF4-FFF2-40B4-BE49-F238E27FC236}">
                <a16:creationId xmlns:a16="http://schemas.microsoft.com/office/drawing/2014/main" id="{F84012F1-1BCE-9746-B5CB-F01D411F9E78}"/>
              </a:ext>
            </a:extLst>
          </p:cNvPr>
          <p:cNvSpPr txBox="1">
            <a:spLocks/>
          </p:cNvSpPr>
          <p:nvPr/>
        </p:nvSpPr>
        <p:spPr>
          <a:xfrm>
            <a:off x="4701618" y="3429000"/>
            <a:ext cx="6652182" cy="2268415"/>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b="0" kern="1200">
                <a:solidFill>
                  <a:schemeClr val="tx1"/>
                </a:solidFill>
                <a:latin typeface="Helvetica" pitchFamily="2" charset="0"/>
                <a:ea typeface="+mn-ea"/>
                <a:cs typeface="Futura Medium" panose="020B0602020204020303" pitchFamily="34" charset="-79"/>
              </a:defRPr>
            </a:lvl1pPr>
            <a:lvl2pPr marL="685800" indent="-228600" algn="l" defTabSz="914400" rtl="0" eaLnBrk="1" latinLnBrk="0" hangingPunct="1">
              <a:lnSpc>
                <a:spcPct val="100000"/>
              </a:lnSpc>
              <a:spcBef>
                <a:spcPts val="500"/>
              </a:spcBef>
              <a:buClr>
                <a:schemeClr val="accent5"/>
              </a:buClr>
              <a:buFont typeface="Menlo Regular" panose="020B0609030804020204" pitchFamily="49" charset="0"/>
              <a:buChar char="⇛"/>
              <a:defRPr sz="2400" kern="1200">
                <a:solidFill>
                  <a:schemeClr val="accent5"/>
                </a:solidFill>
                <a:latin typeface="Helvetica" pitchFamily="2" charset="0"/>
                <a:ea typeface="+mn-ea"/>
                <a:cs typeface="Futura Medium" panose="020B0602020204020303" pitchFamily="34" charset="-79"/>
              </a:defRPr>
            </a:lvl2pPr>
            <a:lvl3pPr marL="1143000" indent="-228600" algn="l" defTabSz="914400" rtl="0" eaLnBrk="1" latinLnBrk="0" hangingPunct="1">
              <a:lnSpc>
                <a:spcPct val="100000"/>
              </a:lnSpc>
              <a:spcBef>
                <a:spcPts val="500"/>
              </a:spcBef>
              <a:buClr>
                <a:schemeClr val="accent1"/>
              </a:buClr>
              <a:buSzPct val="80000"/>
              <a:buFont typeface=".Hiragino Kaku Gothic Interface W3"/>
              <a:buChar char="⇒"/>
              <a:defRPr sz="2000" kern="1200">
                <a:solidFill>
                  <a:schemeClr val="accent1"/>
                </a:solidFill>
                <a:latin typeface="Helvetica" pitchFamily="2" charset="0"/>
                <a:ea typeface="+mn-ea"/>
                <a:cs typeface="Futura Medium" panose="020B0602020204020303" pitchFamily="34" charset="-79"/>
              </a:defRPr>
            </a:lvl3pPr>
            <a:lvl4pPr marL="1600200" indent="-228600" algn="l" defTabSz="914400" rtl="0" eaLnBrk="1" latinLnBrk="0" hangingPunct="1">
              <a:lnSpc>
                <a:spcPct val="100000"/>
              </a:lnSpc>
              <a:spcBef>
                <a:spcPts val="500"/>
              </a:spcBef>
              <a:buClr>
                <a:schemeClr val="accent2"/>
              </a:buClr>
              <a:buFont typeface="Menlo Regular" panose="020B0609030804020204" pitchFamily="49" charset="0"/>
              <a:buChar char="⇾"/>
              <a:defRPr sz="1800" kern="1200">
                <a:solidFill>
                  <a:schemeClr val="accent2"/>
                </a:solidFill>
                <a:latin typeface="Helvetica" pitchFamily="2" charset="0"/>
                <a:ea typeface="+mn-ea"/>
                <a:cs typeface="Futura Medium" panose="020B0602020204020303" pitchFamily="34" charset="-79"/>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Helvetica" pitchFamily="2" charset="0"/>
                <a:ea typeface="+mn-ea"/>
                <a:cs typeface="Futura Medium" panose="020B06020202040203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sz="2600" b="1" dirty="0">
                <a:latin typeface="Helvetica"/>
                <a:cs typeface="Futura Medium"/>
              </a:rPr>
              <a:t>PARKET EN RECHTBANK</a:t>
            </a:r>
          </a:p>
          <a:p>
            <a:pPr lvl="1"/>
            <a:r>
              <a:rPr lang="nl-BE" sz="2200" dirty="0">
                <a:latin typeface="Helvetica"/>
                <a:cs typeface="Futura Medium"/>
              </a:rPr>
              <a:t>Tijdelijk Huisverbod (THV)</a:t>
            </a:r>
          </a:p>
          <a:p>
            <a:pPr lvl="1"/>
            <a:endParaRPr lang="nl-BE" sz="2200" b="1"/>
          </a:p>
          <a:p>
            <a:r>
              <a:rPr lang="nl-BE" sz="2600" b="1" dirty="0">
                <a:latin typeface="Helvetica"/>
                <a:cs typeface="Futura Medium"/>
              </a:rPr>
              <a:t>VOORLEIDING ONDERZOEKSRECHTER </a:t>
            </a:r>
            <a:endParaRPr lang="nl-BE" sz="2200"/>
          </a:p>
          <a:p>
            <a:pPr lvl="1"/>
            <a:r>
              <a:rPr lang="nl-BE" sz="2200" dirty="0">
                <a:latin typeface="Helvetica"/>
                <a:cs typeface="Futura Medium"/>
              </a:rPr>
              <a:t>Vrijheid Onder Voorwaarden (VOV)</a:t>
            </a:r>
          </a:p>
          <a:p>
            <a:pPr lvl="1"/>
            <a:r>
              <a:rPr lang="nl-BE" sz="2200" dirty="0">
                <a:latin typeface="Helvetica"/>
                <a:cs typeface="Futura Medium"/>
              </a:rPr>
              <a:t>Detentie</a:t>
            </a:r>
            <a:endParaRPr lang="nl-BE" sz="2200" dirty="0"/>
          </a:p>
          <a:p>
            <a:pPr marL="457200" lvl="1" indent="0">
              <a:buNone/>
            </a:pPr>
            <a:endParaRPr lang="nl-BE" sz="2200" dirty="0"/>
          </a:p>
          <a:p>
            <a:pPr lvl="1"/>
            <a:endParaRPr lang="nl-BE" sz="2200"/>
          </a:p>
          <a:p>
            <a:pPr marL="457200" lvl="1" indent="0">
              <a:buNone/>
            </a:pPr>
            <a:endParaRPr lang="nl-BE" sz="2200"/>
          </a:p>
          <a:p>
            <a:pPr lvl="1"/>
            <a:endParaRPr lang="nl-BE" sz="1800"/>
          </a:p>
          <a:p>
            <a:pPr lvl="1">
              <a:buClr>
                <a:srgbClr val="405E4A"/>
              </a:buClr>
            </a:pPr>
            <a:endParaRPr lang="nl-BE" sz="2200">
              <a:solidFill>
                <a:srgbClr val="405E4A"/>
              </a:solidFill>
            </a:endParaRPr>
          </a:p>
          <a:p>
            <a:pPr lvl="1">
              <a:buClr>
                <a:srgbClr val="405E4A"/>
              </a:buClr>
            </a:pPr>
            <a:endParaRPr lang="nl-BE" sz="2200">
              <a:solidFill>
                <a:srgbClr val="405E4A"/>
              </a:solidFill>
            </a:endParaRPr>
          </a:p>
          <a:p>
            <a:endParaRPr lang="nl-BE" sz="2600" b="1"/>
          </a:p>
          <a:p>
            <a:endParaRPr lang="nl-BE" sz="2000"/>
          </a:p>
          <a:p>
            <a:endParaRPr lang="nl-BE" sz="2000"/>
          </a:p>
        </p:txBody>
      </p:sp>
      <p:sp>
        <p:nvSpPr>
          <p:cNvPr id="11" name="Tekstvak 10">
            <a:extLst>
              <a:ext uri="{FF2B5EF4-FFF2-40B4-BE49-F238E27FC236}">
                <a16:creationId xmlns:a16="http://schemas.microsoft.com/office/drawing/2014/main" id="{48725CFC-D801-EE41-8C73-415236C32F5D}"/>
              </a:ext>
            </a:extLst>
          </p:cNvPr>
          <p:cNvSpPr txBox="1"/>
          <p:nvPr/>
        </p:nvSpPr>
        <p:spPr>
          <a:xfrm>
            <a:off x="254568" y="3907110"/>
            <a:ext cx="3669229" cy="1077218"/>
          </a:xfrm>
          <a:prstGeom prst="rect">
            <a:avLst/>
          </a:prstGeom>
          <a:noFill/>
        </p:spPr>
        <p:txBody>
          <a:bodyPr wrap="square" rtlCol="0">
            <a:spAutoFit/>
          </a:bodyPr>
          <a:lstStyle/>
          <a:p>
            <a:pPr algn="ctr"/>
            <a:r>
              <a:rPr lang="nl-BE" sz="3200" b="1">
                <a:solidFill>
                  <a:schemeClr val="accent5"/>
                </a:solidFill>
                <a:latin typeface="Helvetica" pitchFamily="2" charset="0"/>
              </a:rPr>
              <a:t>AUTOMATISCHE AANMELDING</a:t>
            </a:r>
          </a:p>
        </p:txBody>
      </p:sp>
    </p:spTree>
    <p:extLst>
      <p:ext uri="{BB962C8B-B14F-4D97-AF65-F5344CB8AC3E}">
        <p14:creationId xmlns:p14="http://schemas.microsoft.com/office/powerpoint/2010/main" val="199374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E3305B-8177-4378-8406-3E5E7D1C2789}"/>
              </a:ext>
            </a:extLst>
          </p:cNvPr>
          <p:cNvSpPr>
            <a:spLocks noGrp="1"/>
          </p:cNvSpPr>
          <p:nvPr>
            <p:ph type="ctrTitle"/>
          </p:nvPr>
        </p:nvSpPr>
        <p:spPr>
          <a:xfrm>
            <a:off x="1524000" y="774441"/>
            <a:ext cx="9144000" cy="2735522"/>
          </a:xfrm>
        </p:spPr>
        <p:txBody>
          <a:bodyPr/>
          <a:lstStyle/>
          <a:p>
            <a:r>
              <a:rPr lang="nl-BE" dirty="0"/>
              <a:t>r</a:t>
            </a:r>
          </a:p>
        </p:txBody>
      </p:sp>
      <p:sp>
        <p:nvSpPr>
          <p:cNvPr id="3" name="Ondertitel 2">
            <a:extLst>
              <a:ext uri="{FF2B5EF4-FFF2-40B4-BE49-F238E27FC236}">
                <a16:creationId xmlns:a16="http://schemas.microsoft.com/office/drawing/2014/main" id="{FFD44A3E-061E-47FE-BD96-853503B093C6}"/>
              </a:ext>
            </a:extLst>
          </p:cNvPr>
          <p:cNvSpPr>
            <a:spLocks noGrp="1"/>
          </p:cNvSpPr>
          <p:nvPr>
            <p:ph type="subTitle" idx="1"/>
          </p:nvPr>
        </p:nvSpPr>
        <p:spPr/>
        <p:txBody>
          <a:bodyPr/>
          <a:lstStyle/>
          <a:p>
            <a:endParaRPr lang="nl-BE" dirty="0"/>
          </a:p>
        </p:txBody>
      </p:sp>
      <p:sp>
        <p:nvSpPr>
          <p:cNvPr id="4" name="Rechthoek 3">
            <a:extLst>
              <a:ext uri="{FF2B5EF4-FFF2-40B4-BE49-F238E27FC236}">
                <a16:creationId xmlns:a16="http://schemas.microsoft.com/office/drawing/2014/main" id="{72B1122D-F6C8-4662-9C46-9C456E2FD578}"/>
              </a:ext>
            </a:extLst>
          </p:cNvPr>
          <p:cNvSpPr/>
          <p:nvPr/>
        </p:nvSpPr>
        <p:spPr>
          <a:xfrm>
            <a:off x="1430690" y="1366868"/>
            <a:ext cx="10251237" cy="27067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a:ln>
                  <a:noFill/>
                </a:ln>
                <a:solidFill>
                  <a:prstClr val="white"/>
                </a:solidFill>
                <a:effectLst/>
                <a:uLnTx/>
                <a:uFillTx/>
                <a:latin typeface="Calibri" panose="020F0502020204030204"/>
                <a:ea typeface="+mn-ea"/>
                <a:cs typeface="+mn-cs"/>
              </a:rPr>
              <a:t>Naa</a:t>
            </a:r>
            <a:endParaRPr kumimoji="0" lang="nl-B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hthoek 4">
            <a:extLst>
              <a:ext uri="{FF2B5EF4-FFF2-40B4-BE49-F238E27FC236}">
                <a16:creationId xmlns:a16="http://schemas.microsoft.com/office/drawing/2014/main" id="{28FDACED-D70D-4FCF-B7B7-AA827940F941}"/>
              </a:ext>
            </a:extLst>
          </p:cNvPr>
          <p:cNvSpPr/>
          <p:nvPr/>
        </p:nvSpPr>
        <p:spPr>
          <a:xfrm>
            <a:off x="1430689" y="5245378"/>
            <a:ext cx="10251237" cy="126916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white"/>
                </a:solidFill>
                <a:effectLst/>
                <a:uLnTx/>
                <a:uFillTx/>
                <a:latin typeface="Calibri" panose="020F0502020204030204"/>
                <a:ea typeface="+mn-ea"/>
                <a:cs typeface="+mn-cs"/>
              </a:rPr>
              <a:t>Open aanbod</a:t>
            </a:r>
            <a:endParaRPr kumimoji="0" lang="nl-BE" sz="1800" b="0" i="1"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Ovaal 5">
            <a:extLst>
              <a:ext uri="{FF2B5EF4-FFF2-40B4-BE49-F238E27FC236}">
                <a16:creationId xmlns:a16="http://schemas.microsoft.com/office/drawing/2014/main" id="{3C56757D-3CB6-471A-9D52-463474641173}"/>
              </a:ext>
            </a:extLst>
          </p:cNvPr>
          <p:cNvSpPr/>
          <p:nvPr/>
        </p:nvSpPr>
        <p:spPr>
          <a:xfrm>
            <a:off x="4102171" y="1654358"/>
            <a:ext cx="3918857" cy="165576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white"/>
                </a:solidFill>
                <a:effectLst/>
                <a:uLnTx/>
                <a:uFillTx/>
                <a:latin typeface="Calibri" panose="020F0502020204030204"/>
                <a:ea typeface="+mn-ea"/>
                <a:cs typeface="+mn-cs"/>
              </a:rPr>
              <a:t>Trajecten spoor 2 en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white"/>
                </a:solidFill>
                <a:effectLst/>
                <a:uLnTx/>
                <a:uFillTx/>
                <a:latin typeface="Calibri" panose="020F0502020204030204"/>
                <a:ea typeface="+mn-ea"/>
                <a:cs typeface="+mn-cs"/>
              </a:rPr>
              <a:t>CASUSREGIE</a:t>
            </a:r>
          </a:p>
        </p:txBody>
      </p:sp>
      <p:sp>
        <p:nvSpPr>
          <p:cNvPr id="8" name="Tekstvak 7">
            <a:extLst>
              <a:ext uri="{FF2B5EF4-FFF2-40B4-BE49-F238E27FC236}">
                <a16:creationId xmlns:a16="http://schemas.microsoft.com/office/drawing/2014/main" id="{687A55D2-038D-4FFF-8CAE-313B37702138}"/>
              </a:ext>
            </a:extLst>
          </p:cNvPr>
          <p:cNvSpPr txBox="1"/>
          <p:nvPr/>
        </p:nvSpPr>
        <p:spPr>
          <a:xfrm>
            <a:off x="1742763" y="1832425"/>
            <a:ext cx="187782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1" u="none" strike="noStrike" kern="1200" cap="none" spc="0" normalizeH="0" baseline="0" noProof="0" dirty="0">
                <a:ln>
                  <a:noFill/>
                </a:ln>
                <a:solidFill>
                  <a:srgbClr val="E7E6E6"/>
                </a:solidFill>
                <a:effectLst/>
                <a:uLnTx/>
                <a:uFillTx/>
                <a:latin typeface="Calibri" panose="020F0502020204030204"/>
                <a:ea typeface="+mn-ea"/>
                <a:cs typeface="+mn-cs"/>
              </a:rPr>
              <a:t>Naadloze schakels</a:t>
            </a:r>
          </a:p>
        </p:txBody>
      </p:sp>
      <p:sp>
        <p:nvSpPr>
          <p:cNvPr id="9" name="Tekstvak 8">
            <a:extLst>
              <a:ext uri="{FF2B5EF4-FFF2-40B4-BE49-F238E27FC236}">
                <a16:creationId xmlns:a16="http://schemas.microsoft.com/office/drawing/2014/main" id="{DAD28C89-B9B2-437F-BCC3-9706EEF1764F}"/>
              </a:ext>
            </a:extLst>
          </p:cNvPr>
          <p:cNvSpPr txBox="1"/>
          <p:nvPr/>
        </p:nvSpPr>
        <p:spPr>
          <a:xfrm>
            <a:off x="2114568" y="2787284"/>
            <a:ext cx="15532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a:ln>
                  <a:noFill/>
                </a:ln>
                <a:solidFill>
                  <a:prstClr val="black"/>
                </a:solidFill>
                <a:effectLst/>
                <a:uLnTx/>
                <a:uFillTx/>
                <a:latin typeface="Calibri" panose="020F0502020204030204"/>
                <a:ea typeface="+mn-ea"/>
                <a:cs typeface="+mn-cs"/>
              </a:rPr>
              <a:t>Koppel-theken</a:t>
            </a:r>
            <a:endPar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kstvak 9">
            <a:extLst>
              <a:ext uri="{FF2B5EF4-FFF2-40B4-BE49-F238E27FC236}">
                <a16:creationId xmlns:a16="http://schemas.microsoft.com/office/drawing/2014/main" id="{44FB2996-2D8D-4D49-A908-3FED34996B74}"/>
              </a:ext>
            </a:extLst>
          </p:cNvPr>
          <p:cNvSpPr txBox="1"/>
          <p:nvPr/>
        </p:nvSpPr>
        <p:spPr>
          <a:xfrm>
            <a:off x="3474518" y="3508009"/>
            <a:ext cx="241777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rPr>
              <a:t>CGG versterkend traject</a:t>
            </a:r>
          </a:p>
        </p:txBody>
      </p:sp>
      <p:sp>
        <p:nvSpPr>
          <p:cNvPr id="11" name="Tekstvak 10">
            <a:extLst>
              <a:ext uri="{FF2B5EF4-FFF2-40B4-BE49-F238E27FC236}">
                <a16:creationId xmlns:a16="http://schemas.microsoft.com/office/drawing/2014/main" id="{768D76D8-24A3-4AFD-BA2D-3ACED7394D19}"/>
              </a:ext>
            </a:extLst>
          </p:cNvPr>
          <p:cNvSpPr txBox="1"/>
          <p:nvPr/>
        </p:nvSpPr>
        <p:spPr>
          <a:xfrm>
            <a:off x="7523019" y="3475371"/>
            <a:ext cx="19460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rPr>
              <a:t>CAW IFG ambulant</a:t>
            </a:r>
          </a:p>
        </p:txBody>
      </p:sp>
      <p:sp>
        <p:nvSpPr>
          <p:cNvPr id="12" name="Tekstvak 11">
            <a:extLst>
              <a:ext uri="{FF2B5EF4-FFF2-40B4-BE49-F238E27FC236}">
                <a16:creationId xmlns:a16="http://schemas.microsoft.com/office/drawing/2014/main" id="{040D64FA-FE7D-40EC-A00F-00F502B2D888}"/>
              </a:ext>
            </a:extLst>
          </p:cNvPr>
          <p:cNvSpPr txBox="1"/>
          <p:nvPr/>
        </p:nvSpPr>
        <p:spPr>
          <a:xfrm>
            <a:off x="9441525" y="3064156"/>
            <a:ext cx="131978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rPr>
              <a:t>VK kinderen</a:t>
            </a:r>
          </a:p>
        </p:txBody>
      </p:sp>
      <p:sp>
        <p:nvSpPr>
          <p:cNvPr id="14" name="Tekstvak 13">
            <a:extLst>
              <a:ext uri="{FF2B5EF4-FFF2-40B4-BE49-F238E27FC236}">
                <a16:creationId xmlns:a16="http://schemas.microsoft.com/office/drawing/2014/main" id="{03D69FB6-AD69-45DF-841B-080B9A569D33}"/>
              </a:ext>
            </a:extLst>
          </p:cNvPr>
          <p:cNvSpPr txBox="1"/>
          <p:nvPr/>
        </p:nvSpPr>
        <p:spPr>
          <a:xfrm>
            <a:off x="1889186" y="5809478"/>
            <a:ext cx="200401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rPr>
              <a:t>Lotgenotenwerking</a:t>
            </a:r>
          </a:p>
        </p:txBody>
      </p:sp>
      <p:sp>
        <p:nvSpPr>
          <p:cNvPr id="15" name="Tekstvak 14">
            <a:extLst>
              <a:ext uri="{FF2B5EF4-FFF2-40B4-BE49-F238E27FC236}">
                <a16:creationId xmlns:a16="http://schemas.microsoft.com/office/drawing/2014/main" id="{CD97761A-3902-4001-B701-3F66CD862FCF}"/>
              </a:ext>
            </a:extLst>
          </p:cNvPr>
          <p:cNvSpPr txBox="1"/>
          <p:nvPr/>
        </p:nvSpPr>
        <p:spPr>
          <a:xfrm>
            <a:off x="2345070" y="5206085"/>
            <a:ext cx="19068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a:ln>
                  <a:noFill/>
                </a:ln>
                <a:solidFill>
                  <a:prstClr val="black"/>
                </a:solidFill>
                <a:effectLst/>
                <a:uLnTx/>
                <a:uFillTx/>
                <a:latin typeface="Calibri" panose="020F0502020204030204"/>
                <a:ea typeface="+mn-ea"/>
                <a:cs typeface="+mn-cs"/>
              </a:rPr>
              <a:t>Moedige Moeders</a:t>
            </a:r>
            <a:endPar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kstvak 16">
            <a:extLst>
              <a:ext uri="{FF2B5EF4-FFF2-40B4-BE49-F238E27FC236}">
                <a16:creationId xmlns:a16="http://schemas.microsoft.com/office/drawing/2014/main" id="{48863948-0EF7-4A7F-8AB3-74C19375192D}"/>
              </a:ext>
            </a:extLst>
          </p:cNvPr>
          <p:cNvSpPr txBox="1"/>
          <p:nvPr/>
        </p:nvSpPr>
        <p:spPr>
          <a:xfrm>
            <a:off x="9024840" y="5340416"/>
            <a:ext cx="215315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rPr>
              <a:t>Sensibiliseringsacties</a:t>
            </a:r>
          </a:p>
        </p:txBody>
      </p:sp>
      <p:sp>
        <p:nvSpPr>
          <p:cNvPr id="20" name="Rechthoek 19">
            <a:extLst>
              <a:ext uri="{FF2B5EF4-FFF2-40B4-BE49-F238E27FC236}">
                <a16:creationId xmlns:a16="http://schemas.microsoft.com/office/drawing/2014/main" id="{BCEAD319-9605-410C-B1D4-595E70A9A180}"/>
              </a:ext>
            </a:extLst>
          </p:cNvPr>
          <p:cNvSpPr/>
          <p:nvPr/>
        </p:nvSpPr>
        <p:spPr>
          <a:xfrm>
            <a:off x="1430689" y="4045008"/>
            <a:ext cx="10251237" cy="120037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white"/>
                </a:solidFill>
                <a:effectLst/>
                <a:uLnTx/>
                <a:uFillTx/>
                <a:latin typeface="Calibri" panose="020F0502020204030204"/>
                <a:ea typeface="+mn-ea"/>
                <a:cs typeface="+mn-cs"/>
              </a:rPr>
              <a:t>Open aanbod voor professionals</a:t>
            </a:r>
          </a:p>
        </p:txBody>
      </p:sp>
      <p:sp>
        <p:nvSpPr>
          <p:cNvPr id="21" name="Tekstvak 20">
            <a:extLst>
              <a:ext uri="{FF2B5EF4-FFF2-40B4-BE49-F238E27FC236}">
                <a16:creationId xmlns:a16="http://schemas.microsoft.com/office/drawing/2014/main" id="{429E9050-ACDF-4192-89CB-7C05382D4A96}"/>
              </a:ext>
            </a:extLst>
          </p:cNvPr>
          <p:cNvSpPr txBox="1"/>
          <p:nvPr/>
        </p:nvSpPr>
        <p:spPr>
          <a:xfrm>
            <a:off x="2114568" y="4316664"/>
            <a:ext cx="95680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rPr>
              <a:t>vorming</a:t>
            </a:r>
          </a:p>
        </p:txBody>
      </p:sp>
      <p:sp>
        <p:nvSpPr>
          <p:cNvPr id="22" name="Tekstvak 21">
            <a:extLst>
              <a:ext uri="{FF2B5EF4-FFF2-40B4-BE49-F238E27FC236}">
                <a16:creationId xmlns:a16="http://schemas.microsoft.com/office/drawing/2014/main" id="{F85E365D-4DB6-48EA-AE62-914039DE67EE}"/>
              </a:ext>
            </a:extLst>
          </p:cNvPr>
          <p:cNvSpPr txBox="1"/>
          <p:nvPr/>
        </p:nvSpPr>
        <p:spPr>
          <a:xfrm>
            <a:off x="3769567" y="4685996"/>
            <a:ext cx="86562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rPr>
              <a:t>consult</a:t>
            </a:r>
          </a:p>
        </p:txBody>
      </p:sp>
      <p:sp>
        <p:nvSpPr>
          <p:cNvPr id="23" name="Tekstvak 22">
            <a:extLst>
              <a:ext uri="{FF2B5EF4-FFF2-40B4-BE49-F238E27FC236}">
                <a16:creationId xmlns:a16="http://schemas.microsoft.com/office/drawing/2014/main" id="{3BEF020E-2A92-4B9C-BA05-5F79A969478F}"/>
              </a:ext>
            </a:extLst>
          </p:cNvPr>
          <p:cNvSpPr txBox="1"/>
          <p:nvPr/>
        </p:nvSpPr>
        <p:spPr>
          <a:xfrm>
            <a:off x="9172534" y="4194679"/>
            <a:ext cx="104458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rPr>
              <a:t>intervisie</a:t>
            </a:r>
          </a:p>
        </p:txBody>
      </p:sp>
      <p:sp>
        <p:nvSpPr>
          <p:cNvPr id="24" name="Tekstvak 23">
            <a:extLst>
              <a:ext uri="{FF2B5EF4-FFF2-40B4-BE49-F238E27FC236}">
                <a16:creationId xmlns:a16="http://schemas.microsoft.com/office/drawing/2014/main" id="{7D2D27A9-67B5-44DE-86DE-79BC20091E9C}"/>
              </a:ext>
            </a:extLst>
          </p:cNvPr>
          <p:cNvSpPr txBox="1"/>
          <p:nvPr/>
        </p:nvSpPr>
        <p:spPr>
          <a:xfrm>
            <a:off x="10496939" y="4647231"/>
            <a:ext cx="9800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rPr>
              <a:t>zitdagen</a:t>
            </a:r>
          </a:p>
        </p:txBody>
      </p:sp>
      <p:sp>
        <p:nvSpPr>
          <p:cNvPr id="25" name="Tekstvak 24">
            <a:extLst>
              <a:ext uri="{FF2B5EF4-FFF2-40B4-BE49-F238E27FC236}">
                <a16:creationId xmlns:a16="http://schemas.microsoft.com/office/drawing/2014/main" id="{C30863F2-3793-47C5-96C2-A8CEDDC31F8C}"/>
              </a:ext>
            </a:extLst>
          </p:cNvPr>
          <p:cNvSpPr txBox="1"/>
          <p:nvPr/>
        </p:nvSpPr>
        <p:spPr>
          <a:xfrm>
            <a:off x="8075940" y="4703803"/>
            <a:ext cx="90601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rPr>
              <a:t>Spoor 1</a:t>
            </a:r>
          </a:p>
        </p:txBody>
      </p:sp>
      <p:sp>
        <p:nvSpPr>
          <p:cNvPr id="26" name="Tekstvak 25">
            <a:extLst>
              <a:ext uri="{FF2B5EF4-FFF2-40B4-BE49-F238E27FC236}">
                <a16:creationId xmlns:a16="http://schemas.microsoft.com/office/drawing/2014/main" id="{F4BC4271-0929-4E77-8796-17299B4A76EE}"/>
              </a:ext>
            </a:extLst>
          </p:cNvPr>
          <p:cNvSpPr txBox="1"/>
          <p:nvPr/>
        </p:nvSpPr>
        <p:spPr>
          <a:xfrm>
            <a:off x="1356636" y="793222"/>
            <a:ext cx="462235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3200" b="0" i="0" u="none" strike="noStrike" kern="1200" cap="none" spc="0" normalizeH="0" baseline="0" noProof="0" dirty="0">
                <a:ln>
                  <a:noFill/>
                </a:ln>
                <a:solidFill>
                  <a:prstClr val="black"/>
                </a:solidFill>
                <a:effectLst/>
                <a:uLnTx/>
                <a:uFillTx/>
                <a:latin typeface="Calibri" panose="020F0502020204030204"/>
                <a:ea typeface="+mn-ea"/>
                <a:cs typeface="+mn-cs"/>
              </a:rPr>
              <a:t>FJC Mechelen – anno 2022</a:t>
            </a:r>
          </a:p>
        </p:txBody>
      </p:sp>
      <p:sp>
        <p:nvSpPr>
          <p:cNvPr id="27" name="Tekstvak 26">
            <a:extLst>
              <a:ext uri="{FF2B5EF4-FFF2-40B4-BE49-F238E27FC236}">
                <a16:creationId xmlns:a16="http://schemas.microsoft.com/office/drawing/2014/main" id="{C69E78E3-D776-42CB-AC21-72EDF1FE5BF7}"/>
              </a:ext>
            </a:extLst>
          </p:cNvPr>
          <p:cNvSpPr txBox="1"/>
          <p:nvPr/>
        </p:nvSpPr>
        <p:spPr>
          <a:xfrm>
            <a:off x="3474518" y="4175742"/>
            <a:ext cx="150393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rPr>
              <a:t>sensibilisering</a:t>
            </a:r>
          </a:p>
        </p:txBody>
      </p:sp>
      <p:sp>
        <p:nvSpPr>
          <p:cNvPr id="18" name="Tekstvak 17">
            <a:extLst>
              <a:ext uri="{FF2B5EF4-FFF2-40B4-BE49-F238E27FC236}">
                <a16:creationId xmlns:a16="http://schemas.microsoft.com/office/drawing/2014/main" id="{92130002-FECD-488A-A069-2E6E92354036}"/>
              </a:ext>
            </a:extLst>
          </p:cNvPr>
          <p:cNvSpPr txBox="1"/>
          <p:nvPr/>
        </p:nvSpPr>
        <p:spPr>
          <a:xfrm>
            <a:off x="9544015" y="5786139"/>
            <a:ext cx="98238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rPr>
              <a:t>Rotonde</a:t>
            </a:r>
          </a:p>
        </p:txBody>
      </p:sp>
      <p:sp>
        <p:nvSpPr>
          <p:cNvPr id="13" name="Tekstvak 12">
            <a:extLst>
              <a:ext uri="{FF2B5EF4-FFF2-40B4-BE49-F238E27FC236}">
                <a16:creationId xmlns:a16="http://schemas.microsoft.com/office/drawing/2014/main" id="{97D8E518-6089-49BE-9B97-5E7EE80684D8}"/>
              </a:ext>
            </a:extLst>
          </p:cNvPr>
          <p:cNvSpPr txBox="1"/>
          <p:nvPr/>
        </p:nvSpPr>
        <p:spPr>
          <a:xfrm>
            <a:off x="4929617" y="6047839"/>
            <a:ext cx="25934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rPr>
              <a:t>weerbaarheidsworkshops</a:t>
            </a:r>
          </a:p>
        </p:txBody>
      </p:sp>
    </p:spTree>
    <p:extLst>
      <p:ext uri="{BB962C8B-B14F-4D97-AF65-F5344CB8AC3E}">
        <p14:creationId xmlns:p14="http://schemas.microsoft.com/office/powerpoint/2010/main" val="1369793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321F7CE-130B-3089-CA4B-4A22CD07C7F2}"/>
              </a:ext>
            </a:extLst>
          </p:cNvPr>
          <p:cNvSpPr>
            <a:spLocks noGrp="1"/>
          </p:cNvSpPr>
          <p:nvPr>
            <p:ph type="title"/>
          </p:nvPr>
        </p:nvSpPr>
        <p:spPr>
          <a:xfrm>
            <a:off x="838200" y="365125"/>
            <a:ext cx="10515600" cy="1325563"/>
          </a:xfrm>
        </p:spPr>
        <p:txBody>
          <a:bodyPr/>
          <a:lstStyle/>
          <a:p>
            <a:r>
              <a:rPr lang="en-US" dirty="0"/>
              <a:t>FJC Mechelen – </a:t>
            </a:r>
            <a:r>
              <a:rPr lang="en-US" dirty="0" err="1"/>
              <a:t>enkele</a:t>
            </a:r>
            <a:r>
              <a:rPr lang="en-US" dirty="0"/>
              <a:t> </a:t>
            </a:r>
            <a:r>
              <a:rPr lang="en-US" dirty="0" err="1"/>
              <a:t>cijfers</a:t>
            </a:r>
            <a:endParaRPr lang="en-US" dirty="0"/>
          </a:p>
        </p:txBody>
      </p:sp>
      <p:graphicFrame>
        <p:nvGraphicFramePr>
          <p:cNvPr id="2" name="Grafiek 1">
            <a:extLst>
              <a:ext uri="{FF2B5EF4-FFF2-40B4-BE49-F238E27FC236}">
                <a16:creationId xmlns:a16="http://schemas.microsoft.com/office/drawing/2014/main" id="{96282758-AD04-408B-A9CD-CAE9CA2BD669}"/>
              </a:ext>
            </a:extLst>
          </p:cNvPr>
          <p:cNvGraphicFramePr>
            <a:graphicFrameLocks/>
          </p:cNvGraphicFramePr>
          <p:nvPr>
            <p:extLst>
              <p:ext uri="{D42A27DB-BD31-4B8C-83A1-F6EECF244321}">
                <p14:modId xmlns:p14="http://schemas.microsoft.com/office/powerpoint/2010/main" val="866586904"/>
              </p:ext>
            </p:extLst>
          </p:nvPr>
        </p:nvGraphicFramePr>
        <p:xfrm>
          <a:off x="838200" y="2336499"/>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62543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94EA5DB7-289D-49A2-919A-48AC67E0837A}"/>
              </a:ext>
            </a:extLst>
          </p:cNvPr>
          <p:cNvSpPr txBox="1"/>
          <p:nvPr/>
        </p:nvSpPr>
        <p:spPr>
          <a:xfrm>
            <a:off x="483162" y="237832"/>
            <a:ext cx="11225671" cy="748988"/>
          </a:xfrm>
          <a:prstGeom prst="rect">
            <a:avLst/>
          </a:prstGeom>
          <a:noFill/>
        </p:spPr>
        <p:txBody>
          <a:bodyPr wrap="square" rtlCol="0">
            <a:spAutoFit/>
          </a:bodyPr>
          <a:lstStyle/>
          <a:p>
            <a:pPr algn="ctr" defTabSz="1219170"/>
            <a:r>
              <a:rPr lang="nl-BE" sz="4267" dirty="0">
                <a:solidFill>
                  <a:srgbClr val="373636"/>
                </a:solidFill>
                <a:latin typeface="FlandersArtSans-Bold" panose="00000800000000000000" charset="0"/>
              </a:rPr>
              <a:t>Huidige situatie</a:t>
            </a:r>
          </a:p>
        </p:txBody>
      </p:sp>
      <p:pic>
        <p:nvPicPr>
          <p:cNvPr id="5" name="Afbeelding 4">
            <a:extLst>
              <a:ext uri="{FF2B5EF4-FFF2-40B4-BE49-F238E27FC236}">
                <a16:creationId xmlns:a16="http://schemas.microsoft.com/office/drawing/2014/main" id="{6A48FF3A-0B51-4D5B-A43D-27EBEE75715E}"/>
              </a:ext>
            </a:extLst>
          </p:cNvPr>
          <p:cNvPicPr>
            <a:picLocks noChangeAspect="1"/>
          </p:cNvPicPr>
          <p:nvPr/>
        </p:nvPicPr>
        <p:blipFill rotWithShape="1">
          <a:blip r:embed="rId2"/>
          <a:srcRect l="24408" t="31159" r="18279" b="14552"/>
          <a:stretch/>
        </p:blipFill>
        <p:spPr>
          <a:xfrm>
            <a:off x="483161" y="1330714"/>
            <a:ext cx="6556739" cy="3493647"/>
          </a:xfrm>
          <a:prstGeom prst="rect">
            <a:avLst/>
          </a:prstGeom>
        </p:spPr>
      </p:pic>
      <p:pic>
        <p:nvPicPr>
          <p:cNvPr id="4" name="Afbeelding 3">
            <a:extLst>
              <a:ext uri="{FF2B5EF4-FFF2-40B4-BE49-F238E27FC236}">
                <a16:creationId xmlns:a16="http://schemas.microsoft.com/office/drawing/2014/main" id="{93C0F015-C188-4FDF-9FBB-55DC13AE259E}"/>
              </a:ext>
            </a:extLst>
          </p:cNvPr>
          <p:cNvPicPr>
            <a:picLocks noChangeAspect="1"/>
          </p:cNvPicPr>
          <p:nvPr/>
        </p:nvPicPr>
        <p:blipFill>
          <a:blip r:embed="rId3"/>
          <a:stretch>
            <a:fillRect/>
          </a:stretch>
        </p:blipFill>
        <p:spPr>
          <a:xfrm>
            <a:off x="3062012" y="5018239"/>
            <a:ext cx="7242195" cy="1149188"/>
          </a:xfrm>
          <a:prstGeom prst="rect">
            <a:avLst/>
          </a:prstGeom>
        </p:spPr>
      </p:pic>
      <p:sp>
        <p:nvSpPr>
          <p:cNvPr id="6" name="Pijl: rechts 5">
            <a:extLst>
              <a:ext uri="{FF2B5EF4-FFF2-40B4-BE49-F238E27FC236}">
                <a16:creationId xmlns:a16="http://schemas.microsoft.com/office/drawing/2014/main" id="{BF83317B-A08B-4703-AC51-2BB272B5C498}"/>
              </a:ext>
            </a:extLst>
          </p:cNvPr>
          <p:cNvSpPr/>
          <p:nvPr/>
        </p:nvSpPr>
        <p:spPr>
          <a:xfrm rot="16200000">
            <a:off x="9317095" y="4732592"/>
            <a:ext cx="655483" cy="1835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nl-BE" sz="2400">
              <a:solidFill>
                <a:prstClr val="white"/>
              </a:solidFill>
              <a:latin typeface="Calibri"/>
            </a:endParaRPr>
          </a:p>
        </p:txBody>
      </p:sp>
      <p:sp>
        <p:nvSpPr>
          <p:cNvPr id="7" name="Tekstvak 6">
            <a:extLst>
              <a:ext uri="{FF2B5EF4-FFF2-40B4-BE49-F238E27FC236}">
                <a16:creationId xmlns:a16="http://schemas.microsoft.com/office/drawing/2014/main" id="{58EDE0A0-0CD7-4416-B434-756D8FA3A745}"/>
              </a:ext>
            </a:extLst>
          </p:cNvPr>
          <p:cNvSpPr txBox="1"/>
          <p:nvPr/>
        </p:nvSpPr>
        <p:spPr>
          <a:xfrm>
            <a:off x="8691716" y="2628780"/>
            <a:ext cx="2517059" cy="1569469"/>
          </a:xfrm>
          <a:prstGeom prst="rect">
            <a:avLst/>
          </a:prstGeom>
          <a:noFill/>
        </p:spPr>
        <p:txBody>
          <a:bodyPr wrap="square" rtlCol="0">
            <a:spAutoFit/>
          </a:bodyPr>
          <a:lstStyle/>
          <a:p>
            <a:pPr defTabSz="1219170"/>
            <a:r>
              <a:rPr lang="nl-BE" sz="2133" dirty="0">
                <a:solidFill>
                  <a:srgbClr val="373636"/>
                </a:solidFill>
                <a:latin typeface="Calibri"/>
              </a:rPr>
              <a:t>Alg. coördinatie, aansturing, ondersteuning… </a:t>
            </a:r>
            <a:br>
              <a:rPr lang="nl-BE" sz="2133" dirty="0">
                <a:solidFill>
                  <a:srgbClr val="373636"/>
                </a:solidFill>
                <a:latin typeface="Calibri"/>
              </a:rPr>
            </a:br>
            <a:r>
              <a:rPr lang="nl-BE" sz="1600" dirty="0">
                <a:solidFill>
                  <a:srgbClr val="373636"/>
                </a:solidFill>
                <a:latin typeface="Calibri"/>
              </a:rPr>
              <a:t>(in Antwerpen en Mechelen i.s.m. de stad)</a:t>
            </a:r>
          </a:p>
        </p:txBody>
      </p:sp>
      <p:sp>
        <p:nvSpPr>
          <p:cNvPr id="2" name="Tekstvak 1">
            <a:extLst>
              <a:ext uri="{FF2B5EF4-FFF2-40B4-BE49-F238E27FC236}">
                <a16:creationId xmlns:a16="http://schemas.microsoft.com/office/drawing/2014/main" id="{2DA26271-1B07-4F5C-A66F-51CA05ED0F8E}"/>
              </a:ext>
            </a:extLst>
          </p:cNvPr>
          <p:cNvSpPr txBox="1"/>
          <p:nvPr/>
        </p:nvSpPr>
        <p:spPr>
          <a:xfrm>
            <a:off x="8400002" y="5901529"/>
            <a:ext cx="1399821" cy="297454"/>
          </a:xfrm>
          <a:prstGeom prst="rect">
            <a:avLst/>
          </a:prstGeom>
          <a:noFill/>
        </p:spPr>
        <p:txBody>
          <a:bodyPr wrap="square" rtlCol="0">
            <a:spAutoFit/>
          </a:bodyPr>
          <a:lstStyle/>
          <a:p>
            <a:pPr defTabSz="1219170"/>
            <a:r>
              <a:rPr lang="nl-BE" sz="1333" b="1" dirty="0">
                <a:solidFill>
                  <a:srgbClr val="373636"/>
                </a:solidFill>
                <a:latin typeface="Calibri"/>
              </a:rPr>
              <a:t>GEVANGENIS</a:t>
            </a:r>
          </a:p>
        </p:txBody>
      </p:sp>
    </p:spTree>
    <p:extLst>
      <p:ext uri="{BB962C8B-B14F-4D97-AF65-F5344CB8AC3E}">
        <p14:creationId xmlns:p14="http://schemas.microsoft.com/office/powerpoint/2010/main" val="1649985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CA932B-4A5D-1B44-953D-C0BBA85170C4}"/>
              </a:ext>
            </a:extLst>
          </p:cNvPr>
          <p:cNvSpPr>
            <a:spLocks noGrp="1"/>
          </p:cNvSpPr>
          <p:nvPr>
            <p:ph type="title"/>
          </p:nvPr>
        </p:nvSpPr>
        <p:spPr/>
        <p:txBody>
          <a:bodyPr>
            <a:normAutofit/>
          </a:bodyPr>
          <a:lstStyle/>
          <a:p>
            <a:r>
              <a:rPr lang="nl-BE" dirty="0">
                <a:latin typeface="Bebas Neue"/>
              </a:rPr>
              <a:t>FJC MECHELEN – Enkele cijfers</a:t>
            </a:r>
          </a:p>
        </p:txBody>
      </p:sp>
      <p:graphicFrame>
        <p:nvGraphicFramePr>
          <p:cNvPr id="4" name="Tijdelijke aanduiding voor inhoud 3">
            <a:extLst>
              <a:ext uri="{FF2B5EF4-FFF2-40B4-BE49-F238E27FC236}">
                <a16:creationId xmlns:a16="http://schemas.microsoft.com/office/drawing/2014/main" id="{CBC677E8-25FB-4397-8CC3-ECC4DBD782DC}"/>
              </a:ext>
            </a:extLst>
          </p:cNvPr>
          <p:cNvGraphicFramePr>
            <a:graphicFrameLocks noGrp="1"/>
          </p:cNvGraphicFramePr>
          <p:nvPr>
            <p:ph idx="1"/>
            <p:extLst>
              <p:ext uri="{D42A27DB-BD31-4B8C-83A1-F6EECF244321}">
                <p14:modId xmlns:p14="http://schemas.microsoft.com/office/powerpoint/2010/main" val="4267919112"/>
              </p:ext>
            </p:extLst>
          </p:nvPr>
        </p:nvGraphicFramePr>
        <p:xfrm>
          <a:off x="838200" y="2336800"/>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7559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a:extLst>
              <a:ext uri="{FF2B5EF4-FFF2-40B4-BE49-F238E27FC236}">
                <a16:creationId xmlns:a16="http://schemas.microsoft.com/office/drawing/2014/main" id="{88246FE3-4F68-4C2A-BB1B-9AE3BE24D4D5}"/>
              </a:ext>
            </a:extLst>
          </p:cNvPr>
          <p:cNvGraphicFramePr>
            <a:graphicFrameLocks noGrp="1"/>
          </p:cNvGraphicFramePr>
          <p:nvPr/>
        </p:nvGraphicFramePr>
        <p:xfrm>
          <a:off x="1111170" y="643464"/>
          <a:ext cx="9768697" cy="5222880"/>
        </p:xfrm>
        <a:graphic>
          <a:graphicData uri="http://schemas.openxmlformats.org/drawingml/2006/table">
            <a:tbl>
              <a:tblPr firstRow="1" bandRow="1">
                <a:tableStyleId>{8EC20E35-A176-4012-BC5E-935CFFF8708E}</a:tableStyleId>
              </a:tblPr>
              <a:tblGrid>
                <a:gridCol w="3439486">
                  <a:extLst>
                    <a:ext uri="{9D8B030D-6E8A-4147-A177-3AD203B41FA5}">
                      <a16:colId xmlns:a16="http://schemas.microsoft.com/office/drawing/2014/main" val="3904861928"/>
                    </a:ext>
                  </a:extLst>
                </a:gridCol>
                <a:gridCol w="1516090">
                  <a:extLst>
                    <a:ext uri="{9D8B030D-6E8A-4147-A177-3AD203B41FA5}">
                      <a16:colId xmlns:a16="http://schemas.microsoft.com/office/drawing/2014/main" val="3489531300"/>
                    </a:ext>
                  </a:extLst>
                </a:gridCol>
                <a:gridCol w="1516088">
                  <a:extLst>
                    <a:ext uri="{9D8B030D-6E8A-4147-A177-3AD203B41FA5}">
                      <a16:colId xmlns:a16="http://schemas.microsoft.com/office/drawing/2014/main" val="1878241378"/>
                    </a:ext>
                  </a:extLst>
                </a:gridCol>
                <a:gridCol w="1516088">
                  <a:extLst>
                    <a:ext uri="{9D8B030D-6E8A-4147-A177-3AD203B41FA5}">
                      <a16:colId xmlns:a16="http://schemas.microsoft.com/office/drawing/2014/main" val="1641526506"/>
                    </a:ext>
                  </a:extLst>
                </a:gridCol>
                <a:gridCol w="1780945">
                  <a:extLst>
                    <a:ext uri="{9D8B030D-6E8A-4147-A177-3AD203B41FA5}">
                      <a16:colId xmlns:a16="http://schemas.microsoft.com/office/drawing/2014/main" val="2844143972"/>
                    </a:ext>
                  </a:extLst>
                </a:gridCol>
              </a:tblGrid>
              <a:tr h="348192">
                <a:tc>
                  <a:txBody>
                    <a:bodyPr/>
                    <a:lstStyle/>
                    <a:p>
                      <a:pPr algn="l" fontAlgn="b"/>
                      <a:r>
                        <a:rPr lang="nl-BE" sz="1900" b="1" i="0" u="none" strike="noStrike" dirty="0">
                          <a:solidFill>
                            <a:srgbClr val="000000"/>
                          </a:solidFill>
                          <a:effectLst/>
                          <a:latin typeface="Calibri" panose="020F0502020204030204" pitchFamily="34" charset="0"/>
                        </a:rPr>
                        <a:t>Gemeente</a:t>
                      </a:r>
                    </a:p>
                  </a:txBody>
                  <a:tcPr marL="13296" marR="13296" marT="13296" marB="0" anchor="b">
                    <a:solidFill>
                      <a:srgbClr val="0070C0"/>
                    </a:solidFill>
                  </a:tcPr>
                </a:tc>
                <a:tc>
                  <a:txBody>
                    <a:bodyPr/>
                    <a:lstStyle/>
                    <a:p>
                      <a:pPr algn="ctr" fontAlgn="b"/>
                      <a:r>
                        <a:rPr lang="nl-BE" sz="1900" b="1" u="none" strike="noStrike" dirty="0">
                          <a:effectLst/>
                        </a:rPr>
                        <a:t>Spoor 1</a:t>
                      </a:r>
                      <a:endParaRPr lang="nl-BE" sz="1900" b="1" i="0" u="none" strike="noStrike" dirty="0">
                        <a:solidFill>
                          <a:srgbClr val="000000"/>
                        </a:solidFill>
                        <a:effectLst/>
                        <a:latin typeface="Calibri" panose="020F0502020204030204" pitchFamily="34" charset="0"/>
                      </a:endParaRPr>
                    </a:p>
                  </a:txBody>
                  <a:tcPr marL="13296" marR="13296" marT="13296" marB="0" anchor="b">
                    <a:solidFill>
                      <a:srgbClr val="0070C0"/>
                    </a:solidFill>
                  </a:tcPr>
                </a:tc>
                <a:tc>
                  <a:txBody>
                    <a:bodyPr/>
                    <a:lstStyle/>
                    <a:p>
                      <a:pPr algn="ctr" fontAlgn="b"/>
                      <a:r>
                        <a:rPr lang="nl-BE" sz="1900" b="1" u="none" strike="noStrike" dirty="0">
                          <a:effectLst/>
                        </a:rPr>
                        <a:t>Spoor 2</a:t>
                      </a:r>
                      <a:endParaRPr lang="nl-BE" sz="1900" b="1" i="0" u="none" strike="noStrike" dirty="0">
                        <a:solidFill>
                          <a:srgbClr val="000000"/>
                        </a:solidFill>
                        <a:effectLst/>
                        <a:latin typeface="Calibri" panose="020F0502020204030204" pitchFamily="34" charset="0"/>
                      </a:endParaRPr>
                    </a:p>
                  </a:txBody>
                  <a:tcPr marL="13296" marR="13296" marT="13296" marB="0" anchor="b">
                    <a:solidFill>
                      <a:srgbClr val="0070C0"/>
                    </a:solidFill>
                  </a:tcPr>
                </a:tc>
                <a:tc>
                  <a:txBody>
                    <a:bodyPr/>
                    <a:lstStyle/>
                    <a:p>
                      <a:pPr algn="ctr" fontAlgn="b"/>
                      <a:r>
                        <a:rPr lang="nl-BE" sz="1900" b="1" u="none" strike="noStrike" dirty="0">
                          <a:effectLst/>
                        </a:rPr>
                        <a:t>Spoor 3</a:t>
                      </a:r>
                      <a:endParaRPr lang="nl-BE" sz="1900" b="1" i="0" u="none" strike="noStrike" dirty="0">
                        <a:solidFill>
                          <a:srgbClr val="000000"/>
                        </a:solidFill>
                        <a:effectLst/>
                        <a:latin typeface="Calibri" panose="020F0502020204030204" pitchFamily="34" charset="0"/>
                      </a:endParaRPr>
                    </a:p>
                  </a:txBody>
                  <a:tcPr marL="13296" marR="13296" marT="13296" marB="0" anchor="b">
                    <a:solidFill>
                      <a:srgbClr val="0070C0"/>
                    </a:solidFill>
                  </a:tcPr>
                </a:tc>
                <a:tc>
                  <a:txBody>
                    <a:bodyPr/>
                    <a:lstStyle/>
                    <a:p>
                      <a:pPr algn="ctr" fontAlgn="b"/>
                      <a:r>
                        <a:rPr lang="nl-BE" sz="1900" b="1" u="none" strike="noStrike" dirty="0">
                          <a:effectLst/>
                        </a:rPr>
                        <a:t>Eindtotaal</a:t>
                      </a:r>
                      <a:endParaRPr lang="nl-BE" sz="1900" b="1" i="0" u="none" strike="noStrike" dirty="0">
                        <a:solidFill>
                          <a:srgbClr val="000000"/>
                        </a:solidFill>
                        <a:effectLst/>
                        <a:latin typeface="Calibri" panose="020F0502020204030204" pitchFamily="34" charset="0"/>
                      </a:endParaRPr>
                    </a:p>
                  </a:txBody>
                  <a:tcPr marL="13296" marR="13296" marT="13296" marB="0" anchor="b">
                    <a:solidFill>
                      <a:srgbClr val="0070C0"/>
                    </a:solidFill>
                  </a:tcPr>
                </a:tc>
                <a:extLst>
                  <a:ext uri="{0D108BD9-81ED-4DB2-BD59-A6C34878D82A}">
                    <a16:rowId xmlns:a16="http://schemas.microsoft.com/office/drawing/2014/main" val="569919520"/>
                  </a:ext>
                </a:extLst>
              </a:tr>
              <a:tr h="348192">
                <a:tc>
                  <a:txBody>
                    <a:bodyPr/>
                    <a:lstStyle/>
                    <a:p>
                      <a:pPr algn="l" fontAlgn="b"/>
                      <a:r>
                        <a:rPr lang="nl-BE" sz="1900" b="0" u="none" strike="noStrike" dirty="0">
                          <a:effectLst/>
                        </a:rPr>
                        <a:t>Mechelen</a:t>
                      </a:r>
                      <a:endParaRPr lang="nl-BE" sz="1900" b="0" i="0" u="none" strike="noStrike" dirty="0">
                        <a:solidFill>
                          <a:srgbClr val="000000"/>
                        </a:solidFill>
                        <a:effectLst/>
                        <a:latin typeface="Calibri" panose="020F0502020204030204" pitchFamily="34" charset="0"/>
                      </a:endParaRPr>
                    </a:p>
                  </a:txBody>
                  <a:tcPr marL="13296" marR="13296" marT="13296" marB="0" anchor="b"/>
                </a:tc>
                <a:tc>
                  <a:txBody>
                    <a:bodyPr/>
                    <a:lstStyle/>
                    <a:p>
                      <a:pPr algn="ctr" fontAlgn="b"/>
                      <a:r>
                        <a:rPr lang="nl-BE" sz="1900" i="1" u="none" strike="noStrike">
                          <a:effectLst/>
                        </a:rPr>
                        <a:t>55</a:t>
                      </a:r>
                      <a:endParaRPr lang="nl-BE" sz="1900" b="0" i="1" u="none" strike="noStrike">
                        <a:solidFill>
                          <a:srgbClr val="000000"/>
                        </a:solidFill>
                        <a:effectLst/>
                        <a:latin typeface="Calibri" panose="020F0502020204030204" pitchFamily="34" charset="0"/>
                      </a:endParaRPr>
                    </a:p>
                  </a:txBody>
                  <a:tcPr marL="13296" marR="13296" marT="13296" marB="0" anchor="b"/>
                </a:tc>
                <a:tc>
                  <a:txBody>
                    <a:bodyPr/>
                    <a:lstStyle/>
                    <a:p>
                      <a:pPr algn="ctr" fontAlgn="b"/>
                      <a:r>
                        <a:rPr lang="nl-BE" sz="1900" i="1" u="none" strike="noStrike">
                          <a:effectLst/>
                        </a:rPr>
                        <a:t>111</a:t>
                      </a:r>
                      <a:endParaRPr lang="nl-BE" sz="1900" b="0" i="1" u="none" strike="noStrike">
                        <a:solidFill>
                          <a:srgbClr val="000000"/>
                        </a:solidFill>
                        <a:effectLst/>
                        <a:latin typeface="Calibri" panose="020F0502020204030204" pitchFamily="34" charset="0"/>
                      </a:endParaRPr>
                    </a:p>
                  </a:txBody>
                  <a:tcPr marL="13296" marR="13296" marT="13296" marB="0" anchor="b"/>
                </a:tc>
                <a:tc>
                  <a:txBody>
                    <a:bodyPr/>
                    <a:lstStyle/>
                    <a:p>
                      <a:pPr algn="ctr" fontAlgn="b"/>
                      <a:r>
                        <a:rPr lang="nl-BE" sz="1900" i="1" u="none" strike="noStrike">
                          <a:effectLst/>
                        </a:rPr>
                        <a:t>30</a:t>
                      </a:r>
                      <a:endParaRPr lang="nl-BE" sz="1900" b="0" i="1" u="none" strike="noStrike">
                        <a:solidFill>
                          <a:srgbClr val="000000"/>
                        </a:solidFill>
                        <a:effectLst/>
                        <a:latin typeface="Calibri" panose="020F0502020204030204" pitchFamily="34" charset="0"/>
                      </a:endParaRPr>
                    </a:p>
                  </a:txBody>
                  <a:tcPr marL="13296" marR="13296" marT="13296" marB="0" anchor="b"/>
                </a:tc>
                <a:tc>
                  <a:txBody>
                    <a:bodyPr/>
                    <a:lstStyle/>
                    <a:p>
                      <a:pPr algn="ctr" fontAlgn="b"/>
                      <a:r>
                        <a:rPr lang="nl-BE" sz="1900" i="1" u="none" strike="noStrike">
                          <a:effectLst/>
                        </a:rPr>
                        <a:t>196</a:t>
                      </a:r>
                      <a:endParaRPr lang="nl-BE" sz="1900" b="0" i="1" u="none" strike="noStrike">
                        <a:solidFill>
                          <a:srgbClr val="000000"/>
                        </a:solidFill>
                        <a:effectLst/>
                        <a:latin typeface="Calibri" panose="020F0502020204030204" pitchFamily="34" charset="0"/>
                      </a:endParaRPr>
                    </a:p>
                  </a:txBody>
                  <a:tcPr marL="13296" marR="13296" marT="13296" marB="0" anchor="b"/>
                </a:tc>
                <a:extLst>
                  <a:ext uri="{0D108BD9-81ED-4DB2-BD59-A6C34878D82A}">
                    <a16:rowId xmlns:a16="http://schemas.microsoft.com/office/drawing/2014/main" val="793658707"/>
                  </a:ext>
                </a:extLst>
              </a:tr>
              <a:tr h="348192">
                <a:tc>
                  <a:txBody>
                    <a:bodyPr/>
                    <a:lstStyle/>
                    <a:p>
                      <a:pPr algn="l" fontAlgn="b"/>
                      <a:r>
                        <a:rPr lang="nl-BE" sz="1900" b="0" u="none" strike="noStrike" dirty="0">
                          <a:effectLst/>
                        </a:rPr>
                        <a:t>Heist-op-den-Berg</a:t>
                      </a:r>
                      <a:endParaRPr lang="nl-BE" sz="1900" b="0" i="0" u="none" strike="noStrike" dirty="0">
                        <a:solidFill>
                          <a:srgbClr val="000000"/>
                        </a:solidFill>
                        <a:effectLst/>
                        <a:latin typeface="Calibri" panose="020F0502020204030204" pitchFamily="34" charset="0"/>
                      </a:endParaRPr>
                    </a:p>
                  </a:txBody>
                  <a:tcPr marL="13296" marR="13296" marT="13296" marB="0" anchor="b"/>
                </a:tc>
                <a:tc>
                  <a:txBody>
                    <a:bodyPr/>
                    <a:lstStyle/>
                    <a:p>
                      <a:pPr algn="ctr" fontAlgn="b"/>
                      <a:r>
                        <a:rPr lang="nl-BE" sz="1900" i="1" u="none" strike="noStrike">
                          <a:effectLst/>
                        </a:rPr>
                        <a:t>7</a:t>
                      </a:r>
                      <a:endParaRPr lang="nl-BE" sz="1900" b="0" i="1" u="none" strike="noStrike">
                        <a:solidFill>
                          <a:srgbClr val="000000"/>
                        </a:solidFill>
                        <a:effectLst/>
                        <a:latin typeface="Calibri" panose="020F0502020204030204" pitchFamily="34" charset="0"/>
                      </a:endParaRPr>
                    </a:p>
                  </a:txBody>
                  <a:tcPr marL="13296" marR="13296" marT="13296" marB="0" anchor="b"/>
                </a:tc>
                <a:tc>
                  <a:txBody>
                    <a:bodyPr/>
                    <a:lstStyle/>
                    <a:p>
                      <a:pPr algn="ctr" fontAlgn="b"/>
                      <a:r>
                        <a:rPr lang="nl-BE" sz="1900" i="1" u="none" strike="noStrike" dirty="0">
                          <a:effectLst/>
                        </a:rPr>
                        <a:t>86</a:t>
                      </a:r>
                      <a:endParaRPr lang="nl-BE" sz="1900" b="0" i="1" u="none" strike="noStrike" dirty="0">
                        <a:solidFill>
                          <a:srgbClr val="000000"/>
                        </a:solidFill>
                        <a:effectLst/>
                        <a:latin typeface="Calibri" panose="020F0502020204030204" pitchFamily="34" charset="0"/>
                      </a:endParaRPr>
                    </a:p>
                  </a:txBody>
                  <a:tcPr marL="13296" marR="13296" marT="13296" marB="0" anchor="b"/>
                </a:tc>
                <a:tc>
                  <a:txBody>
                    <a:bodyPr/>
                    <a:lstStyle/>
                    <a:p>
                      <a:pPr algn="ctr" fontAlgn="b"/>
                      <a:r>
                        <a:rPr lang="nl-BE" sz="1900" i="1" u="none" strike="noStrike">
                          <a:effectLst/>
                        </a:rPr>
                        <a:t>9</a:t>
                      </a:r>
                      <a:endParaRPr lang="nl-BE" sz="1900" b="0" i="1" u="none" strike="noStrike">
                        <a:solidFill>
                          <a:srgbClr val="000000"/>
                        </a:solidFill>
                        <a:effectLst/>
                        <a:latin typeface="Calibri" panose="020F0502020204030204" pitchFamily="34" charset="0"/>
                      </a:endParaRPr>
                    </a:p>
                  </a:txBody>
                  <a:tcPr marL="13296" marR="13296" marT="13296" marB="0" anchor="b"/>
                </a:tc>
                <a:tc>
                  <a:txBody>
                    <a:bodyPr/>
                    <a:lstStyle/>
                    <a:p>
                      <a:pPr algn="ctr" fontAlgn="b"/>
                      <a:r>
                        <a:rPr lang="nl-BE" sz="1900" i="1" u="none" strike="noStrike">
                          <a:effectLst/>
                        </a:rPr>
                        <a:t>102</a:t>
                      </a:r>
                      <a:endParaRPr lang="nl-BE" sz="1900" b="0" i="1" u="none" strike="noStrike">
                        <a:solidFill>
                          <a:srgbClr val="000000"/>
                        </a:solidFill>
                        <a:effectLst/>
                        <a:latin typeface="Calibri" panose="020F0502020204030204" pitchFamily="34" charset="0"/>
                      </a:endParaRPr>
                    </a:p>
                  </a:txBody>
                  <a:tcPr marL="13296" marR="13296" marT="13296" marB="0" anchor="b"/>
                </a:tc>
                <a:extLst>
                  <a:ext uri="{0D108BD9-81ED-4DB2-BD59-A6C34878D82A}">
                    <a16:rowId xmlns:a16="http://schemas.microsoft.com/office/drawing/2014/main" val="3684825577"/>
                  </a:ext>
                </a:extLst>
              </a:tr>
              <a:tr h="348192">
                <a:tc>
                  <a:txBody>
                    <a:bodyPr/>
                    <a:lstStyle/>
                    <a:p>
                      <a:pPr algn="l" fontAlgn="b"/>
                      <a:r>
                        <a:rPr lang="nl-BE" sz="1900" b="0" u="none" strike="noStrike" dirty="0">
                          <a:effectLst/>
                        </a:rPr>
                        <a:t>Lier</a:t>
                      </a:r>
                      <a:endParaRPr lang="nl-BE" sz="1900" b="0" i="0" u="none" strike="noStrike" dirty="0">
                        <a:solidFill>
                          <a:srgbClr val="000000"/>
                        </a:solidFill>
                        <a:effectLst/>
                        <a:latin typeface="Calibri" panose="020F0502020204030204" pitchFamily="34" charset="0"/>
                      </a:endParaRPr>
                    </a:p>
                  </a:txBody>
                  <a:tcPr marL="13296" marR="13296" marT="13296" marB="0" anchor="b"/>
                </a:tc>
                <a:tc>
                  <a:txBody>
                    <a:bodyPr/>
                    <a:lstStyle/>
                    <a:p>
                      <a:pPr algn="ctr" fontAlgn="b"/>
                      <a:r>
                        <a:rPr lang="nl-BE" sz="1900" i="1" u="none" strike="noStrike">
                          <a:effectLst/>
                        </a:rPr>
                        <a:t>3</a:t>
                      </a:r>
                      <a:endParaRPr lang="nl-BE" sz="1900" b="0" i="1" u="none" strike="noStrike">
                        <a:solidFill>
                          <a:srgbClr val="000000"/>
                        </a:solidFill>
                        <a:effectLst/>
                        <a:latin typeface="Calibri" panose="020F0502020204030204" pitchFamily="34" charset="0"/>
                      </a:endParaRPr>
                    </a:p>
                  </a:txBody>
                  <a:tcPr marL="13296" marR="13296" marT="13296" marB="0" anchor="b"/>
                </a:tc>
                <a:tc>
                  <a:txBody>
                    <a:bodyPr/>
                    <a:lstStyle/>
                    <a:p>
                      <a:pPr algn="ctr" fontAlgn="b"/>
                      <a:r>
                        <a:rPr lang="nl-BE" sz="1900" i="1" u="none" strike="noStrike">
                          <a:effectLst/>
                        </a:rPr>
                        <a:t>76</a:t>
                      </a:r>
                      <a:endParaRPr lang="nl-BE" sz="1900" b="0" i="1" u="none" strike="noStrike">
                        <a:solidFill>
                          <a:srgbClr val="000000"/>
                        </a:solidFill>
                        <a:effectLst/>
                        <a:latin typeface="Calibri" panose="020F0502020204030204" pitchFamily="34" charset="0"/>
                      </a:endParaRPr>
                    </a:p>
                  </a:txBody>
                  <a:tcPr marL="13296" marR="13296" marT="13296" marB="0" anchor="b"/>
                </a:tc>
                <a:tc>
                  <a:txBody>
                    <a:bodyPr/>
                    <a:lstStyle/>
                    <a:p>
                      <a:pPr algn="ctr" fontAlgn="b"/>
                      <a:r>
                        <a:rPr lang="nl-BE" sz="1900" i="1" u="none" strike="noStrike">
                          <a:effectLst/>
                        </a:rPr>
                        <a:t>12</a:t>
                      </a:r>
                      <a:endParaRPr lang="nl-BE" sz="1900" b="0" i="1" u="none" strike="noStrike">
                        <a:solidFill>
                          <a:srgbClr val="000000"/>
                        </a:solidFill>
                        <a:effectLst/>
                        <a:latin typeface="Calibri" panose="020F0502020204030204" pitchFamily="34" charset="0"/>
                      </a:endParaRPr>
                    </a:p>
                  </a:txBody>
                  <a:tcPr marL="13296" marR="13296" marT="13296" marB="0" anchor="b"/>
                </a:tc>
                <a:tc>
                  <a:txBody>
                    <a:bodyPr/>
                    <a:lstStyle/>
                    <a:p>
                      <a:pPr algn="ctr" fontAlgn="b"/>
                      <a:r>
                        <a:rPr lang="nl-BE" sz="1900" i="1" u="none" strike="noStrike">
                          <a:effectLst/>
                        </a:rPr>
                        <a:t>91</a:t>
                      </a:r>
                      <a:endParaRPr lang="nl-BE" sz="1900" b="0" i="1" u="none" strike="noStrike">
                        <a:solidFill>
                          <a:srgbClr val="000000"/>
                        </a:solidFill>
                        <a:effectLst/>
                        <a:latin typeface="Calibri" panose="020F0502020204030204" pitchFamily="34" charset="0"/>
                      </a:endParaRPr>
                    </a:p>
                  </a:txBody>
                  <a:tcPr marL="13296" marR="13296" marT="13296" marB="0" anchor="b"/>
                </a:tc>
                <a:extLst>
                  <a:ext uri="{0D108BD9-81ED-4DB2-BD59-A6C34878D82A}">
                    <a16:rowId xmlns:a16="http://schemas.microsoft.com/office/drawing/2014/main" val="602718796"/>
                  </a:ext>
                </a:extLst>
              </a:tr>
              <a:tr h="348192">
                <a:tc>
                  <a:txBody>
                    <a:bodyPr/>
                    <a:lstStyle/>
                    <a:p>
                      <a:pPr algn="l" fontAlgn="b"/>
                      <a:r>
                        <a:rPr lang="nl-BE" sz="1900" b="0" u="none" strike="noStrike" dirty="0">
                          <a:effectLst/>
                        </a:rPr>
                        <a:t>Willebroek</a:t>
                      </a:r>
                      <a:endParaRPr lang="nl-BE" sz="1900" b="0" i="0" u="none" strike="noStrike" dirty="0">
                        <a:solidFill>
                          <a:srgbClr val="000000"/>
                        </a:solidFill>
                        <a:effectLst/>
                        <a:latin typeface="Calibri" panose="020F0502020204030204" pitchFamily="34" charset="0"/>
                      </a:endParaRPr>
                    </a:p>
                  </a:txBody>
                  <a:tcPr marL="13296" marR="13296" marT="13296" marB="0" anchor="b"/>
                </a:tc>
                <a:tc>
                  <a:txBody>
                    <a:bodyPr/>
                    <a:lstStyle/>
                    <a:p>
                      <a:pPr algn="ctr" fontAlgn="b"/>
                      <a:r>
                        <a:rPr lang="nl-BE" sz="1900" i="1" u="none" strike="noStrike">
                          <a:effectLst/>
                        </a:rPr>
                        <a:t>25</a:t>
                      </a:r>
                      <a:endParaRPr lang="nl-BE" sz="1900" b="0" i="1" u="none" strike="noStrike">
                        <a:solidFill>
                          <a:srgbClr val="000000"/>
                        </a:solidFill>
                        <a:effectLst/>
                        <a:latin typeface="Calibri" panose="020F0502020204030204" pitchFamily="34" charset="0"/>
                      </a:endParaRPr>
                    </a:p>
                  </a:txBody>
                  <a:tcPr marL="13296" marR="13296" marT="13296" marB="0" anchor="b"/>
                </a:tc>
                <a:tc>
                  <a:txBody>
                    <a:bodyPr/>
                    <a:lstStyle/>
                    <a:p>
                      <a:pPr algn="ctr" fontAlgn="b"/>
                      <a:r>
                        <a:rPr lang="nl-BE" sz="1900" i="1" u="none" strike="noStrike">
                          <a:effectLst/>
                        </a:rPr>
                        <a:t>57</a:t>
                      </a:r>
                      <a:endParaRPr lang="nl-BE" sz="1900" b="0" i="1" u="none" strike="noStrike">
                        <a:solidFill>
                          <a:srgbClr val="000000"/>
                        </a:solidFill>
                        <a:effectLst/>
                        <a:latin typeface="Calibri" panose="020F0502020204030204" pitchFamily="34" charset="0"/>
                      </a:endParaRPr>
                    </a:p>
                  </a:txBody>
                  <a:tcPr marL="13296" marR="13296" marT="13296" marB="0" anchor="b"/>
                </a:tc>
                <a:tc>
                  <a:txBody>
                    <a:bodyPr/>
                    <a:lstStyle/>
                    <a:p>
                      <a:pPr algn="ctr" fontAlgn="b"/>
                      <a:r>
                        <a:rPr lang="nl-BE" sz="1900" i="1" u="none" strike="noStrike">
                          <a:effectLst/>
                        </a:rPr>
                        <a:t>8</a:t>
                      </a:r>
                      <a:endParaRPr lang="nl-BE" sz="1900" b="0" i="1" u="none" strike="noStrike">
                        <a:solidFill>
                          <a:srgbClr val="000000"/>
                        </a:solidFill>
                        <a:effectLst/>
                        <a:latin typeface="Calibri" panose="020F0502020204030204" pitchFamily="34" charset="0"/>
                      </a:endParaRPr>
                    </a:p>
                  </a:txBody>
                  <a:tcPr marL="13296" marR="13296" marT="13296" marB="0" anchor="b"/>
                </a:tc>
                <a:tc>
                  <a:txBody>
                    <a:bodyPr/>
                    <a:lstStyle/>
                    <a:p>
                      <a:pPr algn="ctr" fontAlgn="b"/>
                      <a:r>
                        <a:rPr lang="nl-BE" sz="1900" i="1" u="none" strike="noStrike">
                          <a:effectLst/>
                        </a:rPr>
                        <a:t>90</a:t>
                      </a:r>
                      <a:endParaRPr lang="nl-BE" sz="1900" b="0" i="1" u="none" strike="noStrike">
                        <a:solidFill>
                          <a:srgbClr val="000000"/>
                        </a:solidFill>
                        <a:effectLst/>
                        <a:latin typeface="Calibri" panose="020F0502020204030204" pitchFamily="34" charset="0"/>
                      </a:endParaRPr>
                    </a:p>
                  </a:txBody>
                  <a:tcPr marL="13296" marR="13296" marT="13296" marB="0" anchor="b"/>
                </a:tc>
                <a:extLst>
                  <a:ext uri="{0D108BD9-81ED-4DB2-BD59-A6C34878D82A}">
                    <a16:rowId xmlns:a16="http://schemas.microsoft.com/office/drawing/2014/main" val="986571424"/>
                  </a:ext>
                </a:extLst>
              </a:tr>
              <a:tr h="348192">
                <a:tc>
                  <a:txBody>
                    <a:bodyPr/>
                    <a:lstStyle/>
                    <a:p>
                      <a:pPr algn="l" fontAlgn="b"/>
                      <a:r>
                        <a:rPr lang="nl-BE" sz="1900" b="0" u="none" strike="noStrike" dirty="0">
                          <a:effectLst/>
                        </a:rPr>
                        <a:t>Nijlen</a:t>
                      </a:r>
                      <a:endParaRPr lang="nl-BE" sz="1900" b="0" i="0" u="none" strike="noStrike" dirty="0">
                        <a:solidFill>
                          <a:srgbClr val="000000"/>
                        </a:solidFill>
                        <a:effectLst/>
                        <a:latin typeface="Calibri" panose="020F0502020204030204" pitchFamily="34" charset="0"/>
                      </a:endParaRPr>
                    </a:p>
                  </a:txBody>
                  <a:tcPr marL="13296" marR="13296" marT="13296" marB="0" anchor="b"/>
                </a:tc>
                <a:tc>
                  <a:txBody>
                    <a:bodyPr/>
                    <a:lstStyle/>
                    <a:p>
                      <a:pPr algn="ctr" fontAlgn="b"/>
                      <a:r>
                        <a:rPr lang="nl-BE" sz="1900" i="1" u="none" strike="noStrike">
                          <a:effectLst/>
                        </a:rPr>
                        <a:t>1</a:t>
                      </a:r>
                      <a:endParaRPr lang="nl-BE" sz="1900" b="0" i="1" u="none" strike="noStrike">
                        <a:solidFill>
                          <a:srgbClr val="000000"/>
                        </a:solidFill>
                        <a:effectLst/>
                        <a:latin typeface="Calibri" panose="020F0502020204030204" pitchFamily="34" charset="0"/>
                      </a:endParaRPr>
                    </a:p>
                  </a:txBody>
                  <a:tcPr marL="13296" marR="13296" marT="13296" marB="0" anchor="b"/>
                </a:tc>
                <a:tc>
                  <a:txBody>
                    <a:bodyPr/>
                    <a:lstStyle/>
                    <a:p>
                      <a:pPr algn="ctr" fontAlgn="b"/>
                      <a:r>
                        <a:rPr lang="nl-BE" sz="1900" i="1" u="none" strike="noStrike">
                          <a:effectLst/>
                        </a:rPr>
                        <a:t>51</a:t>
                      </a:r>
                      <a:endParaRPr lang="nl-BE" sz="1900" b="0" i="1" u="none" strike="noStrike">
                        <a:solidFill>
                          <a:srgbClr val="000000"/>
                        </a:solidFill>
                        <a:effectLst/>
                        <a:latin typeface="Calibri" panose="020F0502020204030204" pitchFamily="34" charset="0"/>
                      </a:endParaRPr>
                    </a:p>
                  </a:txBody>
                  <a:tcPr marL="13296" marR="13296" marT="13296" marB="0" anchor="b"/>
                </a:tc>
                <a:tc>
                  <a:txBody>
                    <a:bodyPr/>
                    <a:lstStyle/>
                    <a:p>
                      <a:pPr algn="ctr" fontAlgn="b"/>
                      <a:r>
                        <a:rPr lang="nl-BE" sz="1900" i="1" u="none" strike="noStrike">
                          <a:effectLst/>
                        </a:rPr>
                        <a:t>4</a:t>
                      </a:r>
                      <a:endParaRPr lang="nl-BE" sz="1900" b="0" i="1" u="none" strike="noStrike">
                        <a:solidFill>
                          <a:srgbClr val="000000"/>
                        </a:solidFill>
                        <a:effectLst/>
                        <a:latin typeface="Calibri" panose="020F0502020204030204" pitchFamily="34" charset="0"/>
                      </a:endParaRPr>
                    </a:p>
                  </a:txBody>
                  <a:tcPr marL="13296" marR="13296" marT="13296" marB="0" anchor="b"/>
                </a:tc>
                <a:tc>
                  <a:txBody>
                    <a:bodyPr/>
                    <a:lstStyle/>
                    <a:p>
                      <a:pPr algn="ctr" fontAlgn="b"/>
                      <a:r>
                        <a:rPr lang="nl-BE" sz="1900" i="1" u="none" strike="noStrike">
                          <a:effectLst/>
                        </a:rPr>
                        <a:t>56</a:t>
                      </a:r>
                      <a:endParaRPr lang="nl-BE" sz="1900" b="0" i="1" u="none" strike="noStrike">
                        <a:solidFill>
                          <a:srgbClr val="000000"/>
                        </a:solidFill>
                        <a:effectLst/>
                        <a:latin typeface="Calibri" panose="020F0502020204030204" pitchFamily="34" charset="0"/>
                      </a:endParaRPr>
                    </a:p>
                  </a:txBody>
                  <a:tcPr marL="13296" marR="13296" marT="13296" marB="0" anchor="b"/>
                </a:tc>
                <a:extLst>
                  <a:ext uri="{0D108BD9-81ED-4DB2-BD59-A6C34878D82A}">
                    <a16:rowId xmlns:a16="http://schemas.microsoft.com/office/drawing/2014/main" val="4257793839"/>
                  </a:ext>
                </a:extLst>
              </a:tr>
              <a:tr h="348192">
                <a:tc>
                  <a:txBody>
                    <a:bodyPr/>
                    <a:lstStyle/>
                    <a:p>
                      <a:pPr algn="l" fontAlgn="b"/>
                      <a:r>
                        <a:rPr lang="nl-BE" sz="1900" b="0" u="none" strike="noStrike" dirty="0">
                          <a:effectLst/>
                        </a:rPr>
                        <a:t>Puurs-Sint-Amands</a:t>
                      </a:r>
                      <a:endParaRPr lang="nl-BE" sz="1900" b="0" i="0" u="none" strike="noStrike" dirty="0">
                        <a:solidFill>
                          <a:srgbClr val="000000"/>
                        </a:solidFill>
                        <a:effectLst/>
                        <a:latin typeface="Calibri" panose="020F0502020204030204" pitchFamily="34" charset="0"/>
                      </a:endParaRPr>
                    </a:p>
                  </a:txBody>
                  <a:tcPr marL="13296" marR="13296" marT="13296" marB="0" anchor="b"/>
                </a:tc>
                <a:tc>
                  <a:txBody>
                    <a:bodyPr/>
                    <a:lstStyle/>
                    <a:p>
                      <a:pPr algn="ctr" fontAlgn="b"/>
                      <a:r>
                        <a:rPr lang="nl-BE" sz="1900" i="1" u="none" strike="noStrike">
                          <a:effectLst/>
                        </a:rPr>
                        <a:t>16</a:t>
                      </a:r>
                      <a:endParaRPr lang="nl-BE" sz="1900" b="0" i="1" u="none" strike="noStrike">
                        <a:solidFill>
                          <a:srgbClr val="000000"/>
                        </a:solidFill>
                        <a:effectLst/>
                        <a:latin typeface="Calibri" panose="020F0502020204030204" pitchFamily="34" charset="0"/>
                      </a:endParaRPr>
                    </a:p>
                  </a:txBody>
                  <a:tcPr marL="13296" marR="13296" marT="13296" marB="0" anchor="b"/>
                </a:tc>
                <a:tc>
                  <a:txBody>
                    <a:bodyPr/>
                    <a:lstStyle/>
                    <a:p>
                      <a:pPr algn="ctr" fontAlgn="b"/>
                      <a:r>
                        <a:rPr lang="nl-BE" sz="1900" i="1" u="none" strike="noStrike">
                          <a:effectLst/>
                        </a:rPr>
                        <a:t>29</a:t>
                      </a:r>
                      <a:endParaRPr lang="nl-BE" sz="1900" b="0" i="1" u="none" strike="noStrike">
                        <a:solidFill>
                          <a:srgbClr val="000000"/>
                        </a:solidFill>
                        <a:effectLst/>
                        <a:latin typeface="Calibri" panose="020F0502020204030204" pitchFamily="34" charset="0"/>
                      </a:endParaRPr>
                    </a:p>
                  </a:txBody>
                  <a:tcPr marL="13296" marR="13296" marT="13296" marB="0" anchor="b"/>
                </a:tc>
                <a:tc>
                  <a:txBody>
                    <a:bodyPr/>
                    <a:lstStyle/>
                    <a:p>
                      <a:pPr algn="ctr" fontAlgn="b"/>
                      <a:r>
                        <a:rPr lang="nl-BE" sz="1900" i="1" u="none" strike="noStrike">
                          <a:effectLst/>
                        </a:rPr>
                        <a:t>4</a:t>
                      </a:r>
                      <a:endParaRPr lang="nl-BE" sz="1900" b="0" i="1" u="none" strike="noStrike">
                        <a:solidFill>
                          <a:srgbClr val="000000"/>
                        </a:solidFill>
                        <a:effectLst/>
                        <a:latin typeface="Calibri" panose="020F0502020204030204" pitchFamily="34" charset="0"/>
                      </a:endParaRPr>
                    </a:p>
                  </a:txBody>
                  <a:tcPr marL="13296" marR="13296" marT="13296" marB="0" anchor="b"/>
                </a:tc>
                <a:tc>
                  <a:txBody>
                    <a:bodyPr/>
                    <a:lstStyle/>
                    <a:p>
                      <a:pPr algn="ctr" fontAlgn="b"/>
                      <a:r>
                        <a:rPr lang="nl-BE" sz="1900" i="1" u="none" strike="noStrike">
                          <a:effectLst/>
                        </a:rPr>
                        <a:t>49</a:t>
                      </a:r>
                      <a:endParaRPr lang="nl-BE" sz="1900" b="0" i="1" u="none" strike="noStrike">
                        <a:solidFill>
                          <a:srgbClr val="000000"/>
                        </a:solidFill>
                        <a:effectLst/>
                        <a:latin typeface="Calibri" panose="020F0502020204030204" pitchFamily="34" charset="0"/>
                      </a:endParaRPr>
                    </a:p>
                  </a:txBody>
                  <a:tcPr marL="13296" marR="13296" marT="13296" marB="0" anchor="b"/>
                </a:tc>
                <a:extLst>
                  <a:ext uri="{0D108BD9-81ED-4DB2-BD59-A6C34878D82A}">
                    <a16:rowId xmlns:a16="http://schemas.microsoft.com/office/drawing/2014/main" val="3012208263"/>
                  </a:ext>
                </a:extLst>
              </a:tr>
              <a:tr h="348192">
                <a:tc>
                  <a:txBody>
                    <a:bodyPr/>
                    <a:lstStyle/>
                    <a:p>
                      <a:pPr algn="l" fontAlgn="b"/>
                      <a:r>
                        <a:rPr lang="nl-BE" sz="1900" b="0" u="none" strike="noStrike" dirty="0">
                          <a:effectLst/>
                        </a:rPr>
                        <a:t>Bornem</a:t>
                      </a:r>
                      <a:endParaRPr lang="nl-BE" sz="1900" b="0" i="0" u="none" strike="noStrike" dirty="0">
                        <a:solidFill>
                          <a:srgbClr val="000000"/>
                        </a:solidFill>
                        <a:effectLst/>
                        <a:latin typeface="Calibri" panose="020F0502020204030204" pitchFamily="34" charset="0"/>
                      </a:endParaRPr>
                    </a:p>
                  </a:txBody>
                  <a:tcPr marL="13296" marR="13296" marT="13296" marB="0" anchor="b"/>
                </a:tc>
                <a:tc>
                  <a:txBody>
                    <a:bodyPr/>
                    <a:lstStyle/>
                    <a:p>
                      <a:pPr algn="ctr" fontAlgn="b"/>
                      <a:r>
                        <a:rPr lang="nl-BE" sz="1900" i="1" u="none" strike="noStrike">
                          <a:effectLst/>
                        </a:rPr>
                        <a:t>8</a:t>
                      </a:r>
                      <a:endParaRPr lang="nl-BE" sz="1900" b="0" i="1" u="none" strike="noStrike">
                        <a:solidFill>
                          <a:srgbClr val="000000"/>
                        </a:solidFill>
                        <a:effectLst/>
                        <a:latin typeface="Calibri" panose="020F0502020204030204" pitchFamily="34" charset="0"/>
                      </a:endParaRPr>
                    </a:p>
                  </a:txBody>
                  <a:tcPr marL="13296" marR="13296" marT="13296" marB="0" anchor="b"/>
                </a:tc>
                <a:tc>
                  <a:txBody>
                    <a:bodyPr/>
                    <a:lstStyle/>
                    <a:p>
                      <a:pPr algn="ctr" fontAlgn="b"/>
                      <a:r>
                        <a:rPr lang="nl-BE" sz="1900" i="1" u="none" strike="noStrike">
                          <a:effectLst/>
                        </a:rPr>
                        <a:t>30</a:t>
                      </a:r>
                      <a:endParaRPr lang="nl-BE" sz="1900" b="0" i="1" u="none" strike="noStrike">
                        <a:solidFill>
                          <a:srgbClr val="000000"/>
                        </a:solidFill>
                        <a:effectLst/>
                        <a:latin typeface="Calibri" panose="020F0502020204030204" pitchFamily="34" charset="0"/>
                      </a:endParaRPr>
                    </a:p>
                  </a:txBody>
                  <a:tcPr marL="13296" marR="13296" marT="13296" marB="0" anchor="b"/>
                </a:tc>
                <a:tc>
                  <a:txBody>
                    <a:bodyPr/>
                    <a:lstStyle/>
                    <a:p>
                      <a:pPr algn="ctr" fontAlgn="b"/>
                      <a:r>
                        <a:rPr lang="nl-BE" sz="1900" i="1" u="none" strike="noStrike">
                          <a:effectLst/>
                        </a:rPr>
                        <a:t>6</a:t>
                      </a:r>
                      <a:endParaRPr lang="nl-BE" sz="1900" b="0" i="1" u="none" strike="noStrike">
                        <a:solidFill>
                          <a:srgbClr val="000000"/>
                        </a:solidFill>
                        <a:effectLst/>
                        <a:latin typeface="Calibri" panose="020F0502020204030204" pitchFamily="34" charset="0"/>
                      </a:endParaRPr>
                    </a:p>
                  </a:txBody>
                  <a:tcPr marL="13296" marR="13296" marT="13296" marB="0" anchor="b"/>
                </a:tc>
                <a:tc>
                  <a:txBody>
                    <a:bodyPr/>
                    <a:lstStyle/>
                    <a:p>
                      <a:pPr algn="ctr" fontAlgn="b"/>
                      <a:r>
                        <a:rPr lang="nl-BE" sz="1900" i="1" u="none" strike="noStrike">
                          <a:effectLst/>
                        </a:rPr>
                        <a:t>44</a:t>
                      </a:r>
                      <a:endParaRPr lang="nl-BE" sz="1900" b="0" i="1" u="none" strike="noStrike">
                        <a:solidFill>
                          <a:srgbClr val="000000"/>
                        </a:solidFill>
                        <a:effectLst/>
                        <a:latin typeface="Calibri" panose="020F0502020204030204" pitchFamily="34" charset="0"/>
                      </a:endParaRPr>
                    </a:p>
                  </a:txBody>
                  <a:tcPr marL="13296" marR="13296" marT="13296" marB="0" anchor="b"/>
                </a:tc>
                <a:extLst>
                  <a:ext uri="{0D108BD9-81ED-4DB2-BD59-A6C34878D82A}">
                    <a16:rowId xmlns:a16="http://schemas.microsoft.com/office/drawing/2014/main" val="2954118377"/>
                  </a:ext>
                </a:extLst>
              </a:tr>
              <a:tr h="348192">
                <a:tc>
                  <a:txBody>
                    <a:bodyPr/>
                    <a:lstStyle/>
                    <a:p>
                      <a:pPr algn="l" fontAlgn="b"/>
                      <a:r>
                        <a:rPr lang="nl-BE" sz="1900" b="0" u="none" strike="noStrike" dirty="0">
                          <a:effectLst/>
                        </a:rPr>
                        <a:t>Duffel</a:t>
                      </a:r>
                      <a:endParaRPr lang="nl-BE" sz="1900" b="0" i="0" u="none" strike="noStrike" dirty="0">
                        <a:solidFill>
                          <a:srgbClr val="000000"/>
                        </a:solidFill>
                        <a:effectLst/>
                        <a:latin typeface="Calibri" panose="020F0502020204030204" pitchFamily="34" charset="0"/>
                      </a:endParaRPr>
                    </a:p>
                  </a:txBody>
                  <a:tcPr marL="13296" marR="13296" marT="13296" marB="0" anchor="b"/>
                </a:tc>
                <a:tc>
                  <a:txBody>
                    <a:bodyPr/>
                    <a:lstStyle/>
                    <a:p>
                      <a:pPr algn="ctr" fontAlgn="b"/>
                      <a:r>
                        <a:rPr lang="nl-BE" sz="1900" i="1" u="none" strike="noStrike" dirty="0">
                          <a:effectLst/>
                        </a:rPr>
                        <a:t>6</a:t>
                      </a:r>
                      <a:endParaRPr lang="nl-BE" sz="1900" b="0" i="1" u="none" strike="noStrike" dirty="0">
                        <a:solidFill>
                          <a:srgbClr val="000000"/>
                        </a:solidFill>
                        <a:effectLst/>
                        <a:latin typeface="Calibri" panose="020F0502020204030204" pitchFamily="34" charset="0"/>
                      </a:endParaRPr>
                    </a:p>
                  </a:txBody>
                  <a:tcPr marL="13296" marR="13296" marT="13296" marB="0" anchor="b"/>
                </a:tc>
                <a:tc>
                  <a:txBody>
                    <a:bodyPr/>
                    <a:lstStyle/>
                    <a:p>
                      <a:pPr algn="ctr" fontAlgn="b"/>
                      <a:r>
                        <a:rPr lang="nl-BE" sz="1900" i="1" u="none" strike="noStrike">
                          <a:effectLst/>
                        </a:rPr>
                        <a:t>32</a:t>
                      </a:r>
                      <a:endParaRPr lang="nl-BE" sz="1900" b="0" i="1" u="none" strike="noStrike">
                        <a:solidFill>
                          <a:srgbClr val="000000"/>
                        </a:solidFill>
                        <a:effectLst/>
                        <a:latin typeface="Calibri" panose="020F0502020204030204" pitchFamily="34" charset="0"/>
                      </a:endParaRPr>
                    </a:p>
                  </a:txBody>
                  <a:tcPr marL="13296" marR="13296" marT="13296" marB="0" anchor="b"/>
                </a:tc>
                <a:tc>
                  <a:txBody>
                    <a:bodyPr/>
                    <a:lstStyle/>
                    <a:p>
                      <a:pPr algn="ctr" fontAlgn="b"/>
                      <a:r>
                        <a:rPr lang="nl-BE" sz="1900" i="1" u="none" strike="noStrike">
                          <a:effectLst/>
                        </a:rPr>
                        <a:t>1</a:t>
                      </a:r>
                      <a:endParaRPr lang="nl-BE" sz="1900" b="0" i="1" u="none" strike="noStrike">
                        <a:solidFill>
                          <a:srgbClr val="000000"/>
                        </a:solidFill>
                        <a:effectLst/>
                        <a:latin typeface="Calibri" panose="020F0502020204030204" pitchFamily="34" charset="0"/>
                      </a:endParaRPr>
                    </a:p>
                  </a:txBody>
                  <a:tcPr marL="13296" marR="13296" marT="13296" marB="0" anchor="b"/>
                </a:tc>
                <a:tc>
                  <a:txBody>
                    <a:bodyPr/>
                    <a:lstStyle/>
                    <a:p>
                      <a:pPr algn="ctr" fontAlgn="b"/>
                      <a:r>
                        <a:rPr lang="nl-BE" sz="1900" i="1" u="none" strike="noStrike">
                          <a:effectLst/>
                        </a:rPr>
                        <a:t>39</a:t>
                      </a:r>
                      <a:endParaRPr lang="nl-BE" sz="1900" b="0" i="1" u="none" strike="noStrike">
                        <a:solidFill>
                          <a:srgbClr val="000000"/>
                        </a:solidFill>
                        <a:effectLst/>
                        <a:latin typeface="Calibri" panose="020F0502020204030204" pitchFamily="34" charset="0"/>
                      </a:endParaRPr>
                    </a:p>
                  </a:txBody>
                  <a:tcPr marL="13296" marR="13296" marT="13296" marB="0" anchor="b"/>
                </a:tc>
                <a:extLst>
                  <a:ext uri="{0D108BD9-81ED-4DB2-BD59-A6C34878D82A}">
                    <a16:rowId xmlns:a16="http://schemas.microsoft.com/office/drawing/2014/main" val="3326926898"/>
                  </a:ext>
                </a:extLst>
              </a:tr>
              <a:tr h="348192">
                <a:tc>
                  <a:txBody>
                    <a:bodyPr/>
                    <a:lstStyle/>
                    <a:p>
                      <a:pPr algn="l" fontAlgn="b"/>
                      <a:r>
                        <a:rPr lang="nl-BE" sz="1900" b="0" u="none" strike="noStrike" dirty="0">
                          <a:effectLst/>
                        </a:rPr>
                        <a:t>Sint-Katelijne-Waver</a:t>
                      </a:r>
                      <a:endParaRPr lang="nl-BE" sz="1900" b="0" i="0" u="none" strike="noStrike" dirty="0">
                        <a:solidFill>
                          <a:srgbClr val="000000"/>
                        </a:solidFill>
                        <a:effectLst/>
                        <a:latin typeface="Calibri" panose="020F0502020204030204" pitchFamily="34" charset="0"/>
                      </a:endParaRPr>
                    </a:p>
                  </a:txBody>
                  <a:tcPr marL="13296" marR="13296" marT="13296" marB="0" anchor="b"/>
                </a:tc>
                <a:tc>
                  <a:txBody>
                    <a:bodyPr/>
                    <a:lstStyle/>
                    <a:p>
                      <a:pPr algn="ctr" fontAlgn="b"/>
                      <a:r>
                        <a:rPr lang="nl-BE" sz="1900" i="1" u="none" strike="noStrike">
                          <a:effectLst/>
                        </a:rPr>
                        <a:t>3</a:t>
                      </a:r>
                      <a:endParaRPr lang="nl-BE" sz="1900" b="0" i="1" u="none" strike="noStrike">
                        <a:solidFill>
                          <a:srgbClr val="000000"/>
                        </a:solidFill>
                        <a:effectLst/>
                        <a:latin typeface="Calibri" panose="020F0502020204030204" pitchFamily="34" charset="0"/>
                      </a:endParaRPr>
                    </a:p>
                  </a:txBody>
                  <a:tcPr marL="13296" marR="13296" marT="13296" marB="0" anchor="b"/>
                </a:tc>
                <a:tc>
                  <a:txBody>
                    <a:bodyPr/>
                    <a:lstStyle/>
                    <a:p>
                      <a:pPr algn="ctr" fontAlgn="b"/>
                      <a:r>
                        <a:rPr lang="nl-BE" sz="1900" i="1" u="none" strike="noStrike">
                          <a:effectLst/>
                        </a:rPr>
                        <a:t>30</a:t>
                      </a:r>
                      <a:endParaRPr lang="nl-BE" sz="1900" b="0" i="1" u="none" strike="noStrike">
                        <a:solidFill>
                          <a:srgbClr val="000000"/>
                        </a:solidFill>
                        <a:effectLst/>
                        <a:latin typeface="Calibri" panose="020F0502020204030204" pitchFamily="34" charset="0"/>
                      </a:endParaRPr>
                    </a:p>
                  </a:txBody>
                  <a:tcPr marL="13296" marR="13296" marT="13296" marB="0" anchor="b"/>
                </a:tc>
                <a:tc>
                  <a:txBody>
                    <a:bodyPr/>
                    <a:lstStyle/>
                    <a:p>
                      <a:pPr algn="ctr" fontAlgn="b"/>
                      <a:r>
                        <a:rPr lang="nl-BE" sz="1900" i="1" u="none" strike="noStrike">
                          <a:effectLst/>
                        </a:rPr>
                        <a:t>5</a:t>
                      </a:r>
                      <a:endParaRPr lang="nl-BE" sz="1900" b="0" i="1" u="none" strike="noStrike">
                        <a:solidFill>
                          <a:srgbClr val="000000"/>
                        </a:solidFill>
                        <a:effectLst/>
                        <a:latin typeface="Calibri" panose="020F0502020204030204" pitchFamily="34" charset="0"/>
                      </a:endParaRPr>
                    </a:p>
                  </a:txBody>
                  <a:tcPr marL="13296" marR="13296" marT="13296" marB="0" anchor="b"/>
                </a:tc>
                <a:tc>
                  <a:txBody>
                    <a:bodyPr/>
                    <a:lstStyle/>
                    <a:p>
                      <a:pPr algn="ctr" fontAlgn="b"/>
                      <a:r>
                        <a:rPr lang="nl-BE" sz="1900" i="1" u="none" strike="noStrike">
                          <a:effectLst/>
                        </a:rPr>
                        <a:t>38</a:t>
                      </a:r>
                      <a:endParaRPr lang="nl-BE" sz="1900" b="0" i="1" u="none" strike="noStrike">
                        <a:solidFill>
                          <a:srgbClr val="000000"/>
                        </a:solidFill>
                        <a:effectLst/>
                        <a:latin typeface="Calibri" panose="020F0502020204030204" pitchFamily="34" charset="0"/>
                      </a:endParaRPr>
                    </a:p>
                  </a:txBody>
                  <a:tcPr marL="13296" marR="13296" marT="13296" marB="0" anchor="b"/>
                </a:tc>
                <a:extLst>
                  <a:ext uri="{0D108BD9-81ED-4DB2-BD59-A6C34878D82A}">
                    <a16:rowId xmlns:a16="http://schemas.microsoft.com/office/drawing/2014/main" val="3172974061"/>
                  </a:ext>
                </a:extLst>
              </a:tr>
              <a:tr h="348192">
                <a:tc>
                  <a:txBody>
                    <a:bodyPr/>
                    <a:lstStyle/>
                    <a:p>
                      <a:pPr algn="l" fontAlgn="b"/>
                      <a:r>
                        <a:rPr lang="nl-BE" sz="1900" b="0" u="none" strike="noStrike" dirty="0">
                          <a:effectLst/>
                        </a:rPr>
                        <a:t>Berlaar</a:t>
                      </a:r>
                      <a:endParaRPr lang="nl-BE" sz="1900" b="0" i="0" u="none" strike="noStrike" dirty="0">
                        <a:solidFill>
                          <a:srgbClr val="000000"/>
                        </a:solidFill>
                        <a:effectLst/>
                        <a:latin typeface="Calibri" panose="020F0502020204030204" pitchFamily="34" charset="0"/>
                      </a:endParaRPr>
                    </a:p>
                  </a:txBody>
                  <a:tcPr marL="13296" marR="13296" marT="13296" marB="0" anchor="b"/>
                </a:tc>
                <a:tc>
                  <a:txBody>
                    <a:bodyPr/>
                    <a:lstStyle/>
                    <a:p>
                      <a:pPr algn="ctr" fontAlgn="b"/>
                      <a:r>
                        <a:rPr lang="nl-BE" sz="1900" i="1" u="none" strike="noStrike">
                          <a:effectLst/>
                        </a:rPr>
                        <a:t>2</a:t>
                      </a:r>
                      <a:endParaRPr lang="nl-BE" sz="1900" b="0" i="1" u="none" strike="noStrike">
                        <a:solidFill>
                          <a:srgbClr val="000000"/>
                        </a:solidFill>
                        <a:effectLst/>
                        <a:latin typeface="Calibri" panose="020F0502020204030204" pitchFamily="34" charset="0"/>
                      </a:endParaRPr>
                    </a:p>
                  </a:txBody>
                  <a:tcPr marL="13296" marR="13296" marT="13296" marB="0" anchor="b"/>
                </a:tc>
                <a:tc>
                  <a:txBody>
                    <a:bodyPr/>
                    <a:lstStyle/>
                    <a:p>
                      <a:pPr algn="ctr" fontAlgn="b"/>
                      <a:r>
                        <a:rPr lang="nl-BE" sz="1900" i="1" u="none" strike="noStrike">
                          <a:effectLst/>
                        </a:rPr>
                        <a:t>34</a:t>
                      </a:r>
                      <a:endParaRPr lang="nl-BE" sz="1900" b="0" i="1" u="none" strike="noStrike">
                        <a:solidFill>
                          <a:srgbClr val="000000"/>
                        </a:solidFill>
                        <a:effectLst/>
                        <a:latin typeface="Calibri" panose="020F0502020204030204" pitchFamily="34" charset="0"/>
                      </a:endParaRPr>
                    </a:p>
                  </a:txBody>
                  <a:tcPr marL="13296" marR="13296" marT="13296" marB="0" anchor="b"/>
                </a:tc>
                <a:tc>
                  <a:txBody>
                    <a:bodyPr/>
                    <a:lstStyle/>
                    <a:p>
                      <a:pPr algn="ctr" fontAlgn="b"/>
                      <a:r>
                        <a:rPr lang="nl-BE" sz="1900" i="1" u="none" strike="noStrike">
                          <a:effectLst/>
                        </a:rPr>
                        <a:t>1</a:t>
                      </a:r>
                      <a:endParaRPr lang="nl-BE" sz="1900" b="0" i="1" u="none" strike="noStrike">
                        <a:solidFill>
                          <a:srgbClr val="000000"/>
                        </a:solidFill>
                        <a:effectLst/>
                        <a:latin typeface="Calibri" panose="020F0502020204030204" pitchFamily="34" charset="0"/>
                      </a:endParaRPr>
                    </a:p>
                  </a:txBody>
                  <a:tcPr marL="13296" marR="13296" marT="13296" marB="0" anchor="b"/>
                </a:tc>
                <a:tc>
                  <a:txBody>
                    <a:bodyPr/>
                    <a:lstStyle/>
                    <a:p>
                      <a:pPr algn="ctr" fontAlgn="b"/>
                      <a:r>
                        <a:rPr lang="nl-BE" sz="1900" i="1" u="none" strike="noStrike">
                          <a:effectLst/>
                        </a:rPr>
                        <a:t>37</a:t>
                      </a:r>
                      <a:endParaRPr lang="nl-BE" sz="1900" b="0" i="1" u="none" strike="noStrike">
                        <a:solidFill>
                          <a:srgbClr val="000000"/>
                        </a:solidFill>
                        <a:effectLst/>
                        <a:latin typeface="Calibri" panose="020F0502020204030204" pitchFamily="34" charset="0"/>
                      </a:endParaRPr>
                    </a:p>
                  </a:txBody>
                  <a:tcPr marL="13296" marR="13296" marT="13296" marB="0" anchor="b"/>
                </a:tc>
                <a:extLst>
                  <a:ext uri="{0D108BD9-81ED-4DB2-BD59-A6C34878D82A}">
                    <a16:rowId xmlns:a16="http://schemas.microsoft.com/office/drawing/2014/main" val="708425256"/>
                  </a:ext>
                </a:extLst>
              </a:tr>
              <a:tr h="348192">
                <a:tc>
                  <a:txBody>
                    <a:bodyPr/>
                    <a:lstStyle/>
                    <a:p>
                      <a:pPr algn="l" fontAlgn="b"/>
                      <a:r>
                        <a:rPr lang="nl-BE" sz="1900" b="0" u="none" strike="noStrike" dirty="0">
                          <a:effectLst/>
                        </a:rPr>
                        <a:t>Bonheiden</a:t>
                      </a:r>
                      <a:endParaRPr lang="nl-BE" sz="1900" b="0" i="0" u="none" strike="noStrike" dirty="0">
                        <a:solidFill>
                          <a:srgbClr val="000000"/>
                        </a:solidFill>
                        <a:effectLst/>
                        <a:latin typeface="Calibri" panose="020F0502020204030204" pitchFamily="34" charset="0"/>
                      </a:endParaRPr>
                    </a:p>
                  </a:txBody>
                  <a:tcPr marL="13296" marR="13296" marT="13296" marB="0" anchor="b"/>
                </a:tc>
                <a:tc>
                  <a:txBody>
                    <a:bodyPr/>
                    <a:lstStyle/>
                    <a:p>
                      <a:pPr algn="ctr" fontAlgn="b"/>
                      <a:r>
                        <a:rPr lang="nl-BE" sz="1900" i="1" u="none" strike="noStrike">
                          <a:effectLst/>
                        </a:rPr>
                        <a:t>5</a:t>
                      </a:r>
                      <a:endParaRPr lang="nl-BE" sz="1900" b="0" i="1" u="none" strike="noStrike">
                        <a:solidFill>
                          <a:srgbClr val="000000"/>
                        </a:solidFill>
                        <a:effectLst/>
                        <a:latin typeface="Calibri" panose="020F0502020204030204" pitchFamily="34" charset="0"/>
                      </a:endParaRPr>
                    </a:p>
                  </a:txBody>
                  <a:tcPr marL="13296" marR="13296" marT="13296" marB="0" anchor="b"/>
                </a:tc>
                <a:tc>
                  <a:txBody>
                    <a:bodyPr/>
                    <a:lstStyle/>
                    <a:p>
                      <a:pPr algn="ctr" fontAlgn="b"/>
                      <a:r>
                        <a:rPr lang="nl-BE" sz="1900" i="1" u="none" strike="noStrike">
                          <a:effectLst/>
                        </a:rPr>
                        <a:t>16</a:t>
                      </a:r>
                      <a:endParaRPr lang="nl-BE" sz="1900" b="0" i="1" u="none" strike="noStrike">
                        <a:solidFill>
                          <a:srgbClr val="000000"/>
                        </a:solidFill>
                        <a:effectLst/>
                        <a:latin typeface="Calibri" panose="020F0502020204030204" pitchFamily="34" charset="0"/>
                      </a:endParaRPr>
                    </a:p>
                  </a:txBody>
                  <a:tcPr marL="13296" marR="13296" marT="13296" marB="0" anchor="b"/>
                </a:tc>
                <a:tc>
                  <a:txBody>
                    <a:bodyPr/>
                    <a:lstStyle/>
                    <a:p>
                      <a:pPr algn="ctr" fontAlgn="b"/>
                      <a:r>
                        <a:rPr lang="nl-BE" sz="1900" i="1" u="none" strike="noStrike">
                          <a:effectLst/>
                        </a:rPr>
                        <a:t>1</a:t>
                      </a:r>
                      <a:endParaRPr lang="nl-BE" sz="1900" b="0" i="1" u="none" strike="noStrike">
                        <a:solidFill>
                          <a:srgbClr val="000000"/>
                        </a:solidFill>
                        <a:effectLst/>
                        <a:latin typeface="Calibri" panose="020F0502020204030204" pitchFamily="34" charset="0"/>
                      </a:endParaRPr>
                    </a:p>
                  </a:txBody>
                  <a:tcPr marL="13296" marR="13296" marT="13296" marB="0" anchor="b"/>
                </a:tc>
                <a:tc>
                  <a:txBody>
                    <a:bodyPr/>
                    <a:lstStyle/>
                    <a:p>
                      <a:pPr algn="ctr" fontAlgn="b"/>
                      <a:r>
                        <a:rPr lang="nl-BE" sz="1900" i="1" u="none" strike="noStrike" dirty="0">
                          <a:effectLst/>
                        </a:rPr>
                        <a:t>22</a:t>
                      </a:r>
                      <a:endParaRPr lang="nl-BE" sz="1900" b="0" i="1" u="none" strike="noStrike" dirty="0">
                        <a:solidFill>
                          <a:srgbClr val="000000"/>
                        </a:solidFill>
                        <a:effectLst/>
                        <a:latin typeface="Calibri" panose="020F0502020204030204" pitchFamily="34" charset="0"/>
                      </a:endParaRPr>
                    </a:p>
                  </a:txBody>
                  <a:tcPr marL="13296" marR="13296" marT="13296" marB="0" anchor="b"/>
                </a:tc>
                <a:extLst>
                  <a:ext uri="{0D108BD9-81ED-4DB2-BD59-A6C34878D82A}">
                    <a16:rowId xmlns:a16="http://schemas.microsoft.com/office/drawing/2014/main" val="4158416512"/>
                  </a:ext>
                </a:extLst>
              </a:tr>
              <a:tr h="348192">
                <a:tc>
                  <a:txBody>
                    <a:bodyPr/>
                    <a:lstStyle/>
                    <a:p>
                      <a:pPr algn="l" fontAlgn="b"/>
                      <a:r>
                        <a:rPr lang="nl-BE" sz="1900" b="0" u="none" strike="noStrike" dirty="0">
                          <a:effectLst/>
                        </a:rPr>
                        <a:t>Putte</a:t>
                      </a:r>
                      <a:endParaRPr lang="nl-BE" sz="1900" b="0" i="0" u="none" strike="noStrike" dirty="0">
                        <a:solidFill>
                          <a:srgbClr val="000000"/>
                        </a:solidFill>
                        <a:effectLst/>
                        <a:latin typeface="Calibri" panose="020F0502020204030204" pitchFamily="34" charset="0"/>
                      </a:endParaRPr>
                    </a:p>
                  </a:txBody>
                  <a:tcPr marL="13296" marR="13296" marT="13296" marB="0" anchor="b"/>
                </a:tc>
                <a:tc>
                  <a:txBody>
                    <a:bodyPr/>
                    <a:lstStyle/>
                    <a:p>
                      <a:pPr algn="ctr" fontAlgn="b"/>
                      <a:r>
                        <a:rPr lang="nl-BE" sz="1900" i="1" u="none" strike="noStrike">
                          <a:effectLst/>
                        </a:rPr>
                        <a:t>3</a:t>
                      </a:r>
                      <a:endParaRPr lang="nl-BE" sz="1900" b="0" i="1" u="none" strike="noStrike">
                        <a:solidFill>
                          <a:srgbClr val="000000"/>
                        </a:solidFill>
                        <a:effectLst/>
                        <a:latin typeface="Calibri" panose="020F0502020204030204" pitchFamily="34" charset="0"/>
                      </a:endParaRPr>
                    </a:p>
                  </a:txBody>
                  <a:tcPr marL="13296" marR="13296" marT="13296" marB="0" anchor="b"/>
                </a:tc>
                <a:tc>
                  <a:txBody>
                    <a:bodyPr/>
                    <a:lstStyle/>
                    <a:p>
                      <a:pPr algn="ctr" fontAlgn="b"/>
                      <a:r>
                        <a:rPr lang="nl-BE" sz="1900" i="1" u="none" strike="noStrike">
                          <a:effectLst/>
                        </a:rPr>
                        <a:t>15</a:t>
                      </a:r>
                      <a:endParaRPr lang="nl-BE" sz="1900" b="0" i="1" u="none" strike="noStrike">
                        <a:solidFill>
                          <a:srgbClr val="000000"/>
                        </a:solidFill>
                        <a:effectLst/>
                        <a:latin typeface="Calibri" panose="020F0502020204030204" pitchFamily="34" charset="0"/>
                      </a:endParaRPr>
                    </a:p>
                  </a:txBody>
                  <a:tcPr marL="13296" marR="13296" marT="13296" marB="0" anchor="b"/>
                </a:tc>
                <a:tc>
                  <a:txBody>
                    <a:bodyPr/>
                    <a:lstStyle/>
                    <a:p>
                      <a:pPr algn="ctr" fontAlgn="b"/>
                      <a:r>
                        <a:rPr lang="nl-BE" sz="1900" i="1" u="none" strike="noStrike">
                          <a:effectLst/>
                        </a:rPr>
                        <a:t>3</a:t>
                      </a:r>
                      <a:endParaRPr lang="nl-BE" sz="1900" b="0" i="1" u="none" strike="noStrike">
                        <a:solidFill>
                          <a:srgbClr val="000000"/>
                        </a:solidFill>
                        <a:effectLst/>
                        <a:latin typeface="Calibri" panose="020F0502020204030204" pitchFamily="34" charset="0"/>
                      </a:endParaRPr>
                    </a:p>
                  </a:txBody>
                  <a:tcPr marL="13296" marR="13296" marT="13296" marB="0" anchor="b"/>
                </a:tc>
                <a:tc>
                  <a:txBody>
                    <a:bodyPr/>
                    <a:lstStyle/>
                    <a:p>
                      <a:pPr algn="ctr" fontAlgn="b"/>
                      <a:r>
                        <a:rPr lang="nl-BE" sz="1900" i="1" u="none" strike="noStrike">
                          <a:effectLst/>
                        </a:rPr>
                        <a:t>21</a:t>
                      </a:r>
                      <a:endParaRPr lang="nl-BE" sz="1900" b="0" i="1" u="none" strike="noStrike">
                        <a:solidFill>
                          <a:srgbClr val="000000"/>
                        </a:solidFill>
                        <a:effectLst/>
                        <a:latin typeface="Calibri" panose="020F0502020204030204" pitchFamily="34" charset="0"/>
                      </a:endParaRPr>
                    </a:p>
                  </a:txBody>
                  <a:tcPr marL="13296" marR="13296" marT="13296" marB="0" anchor="b"/>
                </a:tc>
                <a:extLst>
                  <a:ext uri="{0D108BD9-81ED-4DB2-BD59-A6C34878D82A}">
                    <a16:rowId xmlns:a16="http://schemas.microsoft.com/office/drawing/2014/main" val="3502618018"/>
                  </a:ext>
                </a:extLst>
              </a:tr>
              <a:tr h="348192">
                <a:tc>
                  <a:txBody>
                    <a:bodyPr/>
                    <a:lstStyle/>
                    <a:p>
                      <a:pPr algn="l" fontAlgn="b"/>
                      <a:r>
                        <a:rPr lang="nl-BE" sz="1900" b="0" u="none" strike="noStrike" dirty="0">
                          <a:effectLst/>
                        </a:rPr>
                        <a:t>Andere</a:t>
                      </a:r>
                      <a:endParaRPr lang="nl-BE" sz="1900" b="0" i="0" u="none" strike="noStrike" dirty="0">
                        <a:solidFill>
                          <a:srgbClr val="000000"/>
                        </a:solidFill>
                        <a:effectLst/>
                        <a:latin typeface="Calibri" panose="020F0502020204030204" pitchFamily="34" charset="0"/>
                      </a:endParaRPr>
                    </a:p>
                  </a:txBody>
                  <a:tcPr marL="13296" marR="13296" marT="13296" marB="0" anchor="b"/>
                </a:tc>
                <a:tc>
                  <a:txBody>
                    <a:bodyPr/>
                    <a:lstStyle/>
                    <a:p>
                      <a:pPr algn="ctr" fontAlgn="b"/>
                      <a:r>
                        <a:rPr lang="nl-BE" sz="1900" i="1" u="none" strike="noStrike">
                          <a:effectLst/>
                        </a:rPr>
                        <a:t>9</a:t>
                      </a:r>
                      <a:endParaRPr lang="nl-BE" sz="1900" b="0" i="1" u="none" strike="noStrike">
                        <a:solidFill>
                          <a:srgbClr val="000000"/>
                        </a:solidFill>
                        <a:effectLst/>
                        <a:latin typeface="Calibri" panose="020F0502020204030204" pitchFamily="34" charset="0"/>
                      </a:endParaRPr>
                    </a:p>
                  </a:txBody>
                  <a:tcPr marL="13296" marR="13296" marT="13296" marB="0" anchor="b"/>
                </a:tc>
                <a:tc>
                  <a:txBody>
                    <a:bodyPr/>
                    <a:lstStyle/>
                    <a:p>
                      <a:pPr algn="ctr" fontAlgn="b"/>
                      <a:r>
                        <a:rPr lang="nl-BE" sz="1900" b="0" i="1" u="none" strike="noStrike" dirty="0">
                          <a:solidFill>
                            <a:srgbClr val="000000"/>
                          </a:solidFill>
                          <a:effectLst/>
                          <a:latin typeface="Calibri" panose="020F0502020204030204" pitchFamily="34" charset="0"/>
                        </a:rPr>
                        <a:t>2</a:t>
                      </a:r>
                    </a:p>
                  </a:txBody>
                  <a:tcPr marL="13296" marR="13296" marT="13296" marB="0" anchor="b"/>
                </a:tc>
                <a:tc>
                  <a:txBody>
                    <a:bodyPr/>
                    <a:lstStyle/>
                    <a:p>
                      <a:pPr algn="ctr" fontAlgn="b"/>
                      <a:r>
                        <a:rPr lang="nl-BE" sz="1900" b="0" i="1" u="none" strike="noStrike">
                          <a:solidFill>
                            <a:srgbClr val="000000"/>
                          </a:solidFill>
                          <a:effectLst/>
                          <a:latin typeface="Calibri" panose="020F0502020204030204" pitchFamily="34" charset="0"/>
                        </a:rPr>
                        <a:t>-</a:t>
                      </a:r>
                    </a:p>
                  </a:txBody>
                  <a:tcPr marL="13296" marR="13296" marT="13296" marB="0" anchor="b"/>
                </a:tc>
                <a:tc>
                  <a:txBody>
                    <a:bodyPr/>
                    <a:lstStyle/>
                    <a:p>
                      <a:pPr algn="ctr" fontAlgn="b"/>
                      <a:r>
                        <a:rPr lang="nl-BE" sz="1900" i="1" u="none" strike="noStrike" dirty="0">
                          <a:effectLst/>
                        </a:rPr>
                        <a:t>11</a:t>
                      </a:r>
                      <a:endParaRPr lang="nl-BE" sz="1900" b="0" i="1" u="none" strike="noStrike" dirty="0">
                        <a:solidFill>
                          <a:srgbClr val="000000"/>
                        </a:solidFill>
                        <a:effectLst/>
                        <a:latin typeface="Calibri" panose="020F0502020204030204" pitchFamily="34" charset="0"/>
                      </a:endParaRPr>
                    </a:p>
                  </a:txBody>
                  <a:tcPr marL="13296" marR="13296" marT="13296" marB="0" anchor="b"/>
                </a:tc>
                <a:extLst>
                  <a:ext uri="{0D108BD9-81ED-4DB2-BD59-A6C34878D82A}">
                    <a16:rowId xmlns:a16="http://schemas.microsoft.com/office/drawing/2014/main" val="1236762821"/>
                  </a:ext>
                </a:extLst>
              </a:tr>
              <a:tr h="348192">
                <a:tc>
                  <a:txBody>
                    <a:bodyPr/>
                    <a:lstStyle/>
                    <a:p>
                      <a:pPr algn="l" fontAlgn="b"/>
                      <a:r>
                        <a:rPr lang="nl-BE" sz="1900" b="0" u="none" strike="noStrike" dirty="0">
                          <a:effectLst/>
                        </a:rPr>
                        <a:t>Eindtotaal</a:t>
                      </a:r>
                      <a:endParaRPr lang="nl-BE" sz="1900" b="0" i="0" u="none" strike="noStrike" dirty="0">
                        <a:solidFill>
                          <a:srgbClr val="000000"/>
                        </a:solidFill>
                        <a:effectLst/>
                        <a:latin typeface="Calibri" panose="020F0502020204030204" pitchFamily="34" charset="0"/>
                      </a:endParaRPr>
                    </a:p>
                  </a:txBody>
                  <a:tcPr marL="13296" marR="13296" marT="13296" marB="0" anchor="b"/>
                </a:tc>
                <a:tc>
                  <a:txBody>
                    <a:bodyPr/>
                    <a:lstStyle/>
                    <a:p>
                      <a:pPr algn="ctr" fontAlgn="b"/>
                      <a:r>
                        <a:rPr lang="nl-BE" sz="1900" b="1" u="none" strike="noStrike">
                          <a:effectLst/>
                        </a:rPr>
                        <a:t>143</a:t>
                      </a:r>
                      <a:endParaRPr lang="nl-BE" sz="1900" b="1" i="0" u="none" strike="noStrike">
                        <a:solidFill>
                          <a:srgbClr val="000000"/>
                        </a:solidFill>
                        <a:effectLst/>
                        <a:latin typeface="Calibri" panose="020F0502020204030204" pitchFamily="34" charset="0"/>
                      </a:endParaRPr>
                    </a:p>
                  </a:txBody>
                  <a:tcPr marL="13296" marR="13296" marT="13296" marB="0" anchor="b"/>
                </a:tc>
                <a:tc>
                  <a:txBody>
                    <a:bodyPr/>
                    <a:lstStyle/>
                    <a:p>
                      <a:pPr algn="ctr" fontAlgn="b"/>
                      <a:r>
                        <a:rPr lang="nl-BE" sz="1900" b="1" u="none" strike="noStrike">
                          <a:effectLst/>
                        </a:rPr>
                        <a:t>569</a:t>
                      </a:r>
                      <a:endParaRPr lang="nl-BE" sz="1900" b="1" i="0" u="none" strike="noStrike">
                        <a:solidFill>
                          <a:srgbClr val="000000"/>
                        </a:solidFill>
                        <a:effectLst/>
                        <a:latin typeface="Calibri" panose="020F0502020204030204" pitchFamily="34" charset="0"/>
                      </a:endParaRPr>
                    </a:p>
                  </a:txBody>
                  <a:tcPr marL="13296" marR="13296" marT="13296" marB="0" anchor="b"/>
                </a:tc>
                <a:tc>
                  <a:txBody>
                    <a:bodyPr/>
                    <a:lstStyle/>
                    <a:p>
                      <a:pPr algn="ctr" fontAlgn="b"/>
                      <a:r>
                        <a:rPr lang="nl-BE" sz="1900" b="1" u="none" strike="noStrike">
                          <a:effectLst/>
                        </a:rPr>
                        <a:t>84</a:t>
                      </a:r>
                      <a:endParaRPr lang="nl-BE" sz="1900" b="1" i="0" u="none" strike="noStrike">
                        <a:solidFill>
                          <a:srgbClr val="000000"/>
                        </a:solidFill>
                        <a:effectLst/>
                        <a:latin typeface="Calibri" panose="020F0502020204030204" pitchFamily="34" charset="0"/>
                      </a:endParaRPr>
                    </a:p>
                  </a:txBody>
                  <a:tcPr marL="13296" marR="13296" marT="13296" marB="0" anchor="b"/>
                </a:tc>
                <a:tc>
                  <a:txBody>
                    <a:bodyPr/>
                    <a:lstStyle/>
                    <a:p>
                      <a:pPr algn="ctr" fontAlgn="b"/>
                      <a:r>
                        <a:rPr lang="nl-BE" sz="1900" b="1" u="none" strike="noStrike" dirty="0">
                          <a:effectLst/>
                        </a:rPr>
                        <a:t>796</a:t>
                      </a:r>
                      <a:endParaRPr lang="nl-BE" sz="1900" b="1" i="0" u="none" strike="noStrike" dirty="0">
                        <a:solidFill>
                          <a:srgbClr val="000000"/>
                        </a:solidFill>
                        <a:effectLst/>
                        <a:latin typeface="Calibri" panose="020F0502020204030204" pitchFamily="34" charset="0"/>
                      </a:endParaRPr>
                    </a:p>
                  </a:txBody>
                  <a:tcPr marL="13296" marR="13296" marT="13296" marB="0" anchor="b"/>
                </a:tc>
                <a:extLst>
                  <a:ext uri="{0D108BD9-81ED-4DB2-BD59-A6C34878D82A}">
                    <a16:rowId xmlns:a16="http://schemas.microsoft.com/office/drawing/2014/main" val="469608066"/>
                  </a:ext>
                </a:extLst>
              </a:tr>
            </a:tbl>
          </a:graphicData>
        </a:graphic>
      </p:graphicFrame>
    </p:spTree>
    <p:extLst>
      <p:ext uri="{BB962C8B-B14F-4D97-AF65-F5344CB8AC3E}">
        <p14:creationId xmlns:p14="http://schemas.microsoft.com/office/powerpoint/2010/main" val="2901797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BE0C48E-6F57-7447-8DBF-B52F8439E57E}"/>
              </a:ext>
            </a:extLst>
          </p:cNvPr>
          <p:cNvSpPr>
            <a:spLocks noGrp="1"/>
          </p:cNvSpPr>
          <p:nvPr>
            <p:ph type="title"/>
          </p:nvPr>
        </p:nvSpPr>
        <p:spPr>
          <a:xfrm>
            <a:off x="269966" y="3612810"/>
            <a:ext cx="10515600" cy="1325563"/>
          </a:xfrm>
        </p:spPr>
        <p:txBody>
          <a:bodyPr>
            <a:noAutofit/>
          </a:bodyPr>
          <a:lstStyle/>
          <a:p>
            <a:pPr>
              <a:spcBef>
                <a:spcPts val="0"/>
              </a:spcBef>
            </a:pPr>
            <a:r>
              <a:rPr lang="nl-BE" sz="2800" b="1">
                <a:latin typeface="Bebas Neue"/>
              </a:rPr>
              <a:t>FJC MECHELEN</a:t>
            </a:r>
            <a:br>
              <a:rPr lang="nl-BE" sz="2800" b="1">
                <a:latin typeface="Bebas Neue"/>
              </a:rPr>
            </a:br>
            <a:r>
              <a:rPr lang="nl-BE" sz="2800" b="1">
                <a:solidFill>
                  <a:schemeClr val="accent4"/>
                </a:solidFill>
                <a:latin typeface="Bebas Neue"/>
              </a:rPr>
              <a:t>LANGE SCHIPSTRAAT 27</a:t>
            </a:r>
            <a:br>
              <a:rPr lang="nl-BE" sz="2800" b="1"/>
            </a:br>
            <a:r>
              <a:rPr lang="nl-BE" sz="2800" b="1">
                <a:latin typeface="Bebas Neue"/>
              </a:rPr>
              <a:t>2800 MECHELEN</a:t>
            </a:r>
            <a:br>
              <a:rPr lang="nl-BE" sz="2800" b="1">
                <a:latin typeface="Bebas Neue"/>
              </a:rPr>
            </a:br>
            <a:r>
              <a:rPr lang="nl-BE" sz="2800" b="1">
                <a:solidFill>
                  <a:schemeClr val="accent4"/>
                </a:solidFill>
                <a:latin typeface="Bebas Neue"/>
              </a:rPr>
              <a:t>TEL: 015/45.33.28 </a:t>
            </a:r>
            <a:br>
              <a:rPr lang="nl-BE" sz="2800" b="1"/>
            </a:br>
            <a:r>
              <a:rPr lang="nl-BE" sz="2800" b="1">
                <a:latin typeface="Bebas Neue"/>
              </a:rPr>
              <a:t>EMAIL: </a:t>
            </a:r>
            <a:r>
              <a:rPr lang="nl-BE" sz="2800" b="1">
                <a:solidFill>
                  <a:schemeClr val="bg2"/>
                </a:solidFill>
                <a:latin typeface="Bebas Neue"/>
                <a:hlinkClick r:id="rId2">
                  <a:extLst>
                    <a:ext uri="{A12FA001-AC4F-418D-AE19-62706E023703}">
                      <ahyp:hlinkClr xmlns:ahyp="http://schemas.microsoft.com/office/drawing/2018/hyperlinkcolor" val="tx"/>
                    </a:ext>
                  </a:extLst>
                </a:hlinkClick>
              </a:rPr>
              <a:t>FJC@MECHELEN.BE</a:t>
            </a:r>
            <a:endParaRPr lang="nl-BE" sz="2800" b="1">
              <a:solidFill>
                <a:schemeClr val="bg2"/>
              </a:solidFill>
            </a:endParaRPr>
          </a:p>
        </p:txBody>
      </p:sp>
    </p:spTree>
    <p:extLst>
      <p:ext uri="{BB962C8B-B14F-4D97-AF65-F5344CB8AC3E}">
        <p14:creationId xmlns:p14="http://schemas.microsoft.com/office/powerpoint/2010/main" val="2266635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F8E00B-0A5E-A34F-8B93-818FDE04C4CF}"/>
              </a:ext>
            </a:extLst>
          </p:cNvPr>
          <p:cNvSpPr>
            <a:spLocks noGrp="1"/>
          </p:cNvSpPr>
          <p:nvPr>
            <p:ph type="title"/>
          </p:nvPr>
        </p:nvSpPr>
        <p:spPr/>
        <p:txBody>
          <a:bodyPr/>
          <a:lstStyle/>
          <a:p>
            <a:r>
              <a:rPr lang="nl-BE">
                <a:latin typeface="Bebas Neue"/>
              </a:rPr>
              <a:t>WIE - WAT - WAAR?</a:t>
            </a:r>
          </a:p>
        </p:txBody>
      </p:sp>
      <p:sp>
        <p:nvSpPr>
          <p:cNvPr id="3" name="Tijdelijke aanduiding voor inhoud 2">
            <a:extLst>
              <a:ext uri="{FF2B5EF4-FFF2-40B4-BE49-F238E27FC236}">
                <a16:creationId xmlns:a16="http://schemas.microsoft.com/office/drawing/2014/main" id="{5208EB04-3D16-1C40-9969-539D434A538D}"/>
              </a:ext>
            </a:extLst>
          </p:cNvPr>
          <p:cNvSpPr>
            <a:spLocks noGrp="1"/>
          </p:cNvSpPr>
          <p:nvPr>
            <p:ph idx="1"/>
          </p:nvPr>
        </p:nvSpPr>
        <p:spPr>
          <a:xfrm>
            <a:off x="838200" y="2336499"/>
            <a:ext cx="10515600" cy="4351338"/>
          </a:xfrm>
        </p:spPr>
        <p:txBody>
          <a:bodyPr>
            <a:normAutofit lnSpcReduction="10000"/>
          </a:bodyPr>
          <a:lstStyle/>
          <a:p>
            <a:r>
              <a:rPr lang="nl-BE" b="1"/>
              <a:t>INTRAFAMILIAAL GEWELD</a:t>
            </a:r>
          </a:p>
          <a:p>
            <a:pPr marL="0" indent="0">
              <a:buNone/>
            </a:pPr>
            <a:endParaRPr lang="nl-BE" b="1"/>
          </a:p>
          <a:p>
            <a:pPr lvl="1"/>
            <a:r>
              <a:rPr lang="nl-BE"/>
              <a:t>Partnergeweld</a:t>
            </a:r>
          </a:p>
          <a:p>
            <a:pPr lvl="1"/>
            <a:r>
              <a:rPr lang="nl-BE"/>
              <a:t>Oudermishandeling</a:t>
            </a:r>
          </a:p>
          <a:p>
            <a:pPr lvl="1"/>
            <a:r>
              <a:rPr lang="nl-BE"/>
              <a:t>Kindermishandeling</a:t>
            </a:r>
          </a:p>
          <a:p>
            <a:pPr lvl="1"/>
            <a:r>
              <a:rPr lang="nl-BE"/>
              <a:t>Eergerelateerd geweld</a:t>
            </a:r>
          </a:p>
          <a:p>
            <a:pPr lvl="1"/>
            <a:r>
              <a:rPr lang="nl-BE"/>
              <a:t>Siblinggeweld</a:t>
            </a:r>
          </a:p>
          <a:p>
            <a:pPr lvl="1"/>
            <a:r>
              <a:rPr lang="nl-BE"/>
              <a:t>…</a:t>
            </a:r>
          </a:p>
          <a:p>
            <a:pPr lvl="1"/>
            <a:endParaRPr lang="nl-BE"/>
          </a:p>
          <a:p>
            <a:pPr marL="457200" lvl="1" indent="0">
              <a:buNone/>
            </a:pPr>
            <a:r>
              <a:rPr lang="nl-BE"/>
              <a:t>Fysiek – Psychisch – Seksueel </a:t>
            </a:r>
          </a:p>
        </p:txBody>
      </p:sp>
      <p:sp>
        <p:nvSpPr>
          <p:cNvPr id="4" name="Tekstvak 3">
            <a:extLst>
              <a:ext uri="{FF2B5EF4-FFF2-40B4-BE49-F238E27FC236}">
                <a16:creationId xmlns:a16="http://schemas.microsoft.com/office/drawing/2014/main" id="{BC78CCFC-1A2B-0541-8705-2D9A6E5153D6}"/>
              </a:ext>
            </a:extLst>
          </p:cNvPr>
          <p:cNvSpPr txBox="1"/>
          <p:nvPr/>
        </p:nvSpPr>
        <p:spPr>
          <a:xfrm>
            <a:off x="6746464" y="5769532"/>
            <a:ext cx="4677435" cy="646331"/>
          </a:xfrm>
          <a:prstGeom prst="rect">
            <a:avLst/>
          </a:prstGeom>
          <a:noFill/>
        </p:spPr>
        <p:txBody>
          <a:bodyPr wrap="none" lIns="91440" tIns="45720" rIns="91440" bIns="45720" rtlCol="0" anchor="t">
            <a:spAutoFit/>
          </a:bodyPr>
          <a:lstStyle/>
          <a:p>
            <a:pPr algn="ctr"/>
            <a:r>
              <a:rPr lang="nl-BE" b="1">
                <a:solidFill>
                  <a:schemeClr val="accent1"/>
                </a:solidFill>
                <a:latin typeface="Helvetica"/>
                <a:cs typeface="Helvetica"/>
              </a:rPr>
              <a:t>Gerechtelijk arrondissement Antwerpen</a:t>
            </a:r>
          </a:p>
          <a:p>
            <a:pPr algn="ctr"/>
            <a:r>
              <a:rPr lang="nl-BE" b="1">
                <a:solidFill>
                  <a:schemeClr val="accent1"/>
                </a:solidFill>
                <a:latin typeface="Helvetica"/>
                <a:cs typeface="Helvetica"/>
              </a:rPr>
              <a:t>afdeling Mechelen</a:t>
            </a:r>
          </a:p>
        </p:txBody>
      </p:sp>
      <p:pic>
        <p:nvPicPr>
          <p:cNvPr id="6" name="Afbeelding 5" descr="Afbeelding met kaart&#10;&#10;Automatisch gegenereerde beschrijving">
            <a:extLst>
              <a:ext uri="{FF2B5EF4-FFF2-40B4-BE49-F238E27FC236}">
                <a16:creationId xmlns:a16="http://schemas.microsoft.com/office/drawing/2014/main" id="{0373E1D8-415F-D446-B97E-7654218EC52B}"/>
              </a:ext>
            </a:extLst>
          </p:cNvPr>
          <p:cNvPicPr>
            <a:picLocks noChangeAspect="1"/>
          </p:cNvPicPr>
          <p:nvPr/>
        </p:nvPicPr>
        <p:blipFill>
          <a:blip r:embed="rId2"/>
          <a:stretch>
            <a:fillRect/>
          </a:stretch>
        </p:blipFill>
        <p:spPr>
          <a:xfrm>
            <a:off x="6096000" y="1831173"/>
            <a:ext cx="5978365" cy="3161060"/>
          </a:xfrm>
          <a:prstGeom prst="rect">
            <a:avLst/>
          </a:prstGeom>
        </p:spPr>
      </p:pic>
    </p:spTree>
    <p:extLst>
      <p:ext uri="{BB962C8B-B14F-4D97-AF65-F5344CB8AC3E}">
        <p14:creationId xmlns:p14="http://schemas.microsoft.com/office/powerpoint/2010/main" val="1409547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F8E00B-0A5E-A34F-8B93-818FDE04C4CF}"/>
              </a:ext>
            </a:extLst>
          </p:cNvPr>
          <p:cNvSpPr>
            <a:spLocks noGrp="1"/>
          </p:cNvSpPr>
          <p:nvPr>
            <p:ph type="title"/>
          </p:nvPr>
        </p:nvSpPr>
        <p:spPr/>
        <p:txBody>
          <a:bodyPr/>
          <a:lstStyle/>
          <a:p>
            <a:r>
              <a:rPr lang="nl-BE" dirty="0">
                <a:latin typeface="Bebas Neue"/>
              </a:rPr>
              <a:t>Regionaal samenwerkingsverband</a:t>
            </a:r>
          </a:p>
        </p:txBody>
      </p:sp>
      <p:sp>
        <p:nvSpPr>
          <p:cNvPr id="3" name="Tijdelijke aanduiding voor inhoud 2">
            <a:extLst>
              <a:ext uri="{FF2B5EF4-FFF2-40B4-BE49-F238E27FC236}">
                <a16:creationId xmlns:a16="http://schemas.microsoft.com/office/drawing/2014/main" id="{5208EB04-3D16-1C40-9969-539D434A538D}"/>
              </a:ext>
            </a:extLst>
          </p:cNvPr>
          <p:cNvSpPr>
            <a:spLocks noGrp="1"/>
          </p:cNvSpPr>
          <p:nvPr>
            <p:ph idx="1"/>
          </p:nvPr>
        </p:nvSpPr>
        <p:spPr>
          <a:xfrm>
            <a:off x="838200" y="2336499"/>
            <a:ext cx="10515600" cy="4351338"/>
          </a:xfrm>
        </p:spPr>
        <p:txBody>
          <a:bodyPr>
            <a:normAutofit lnSpcReduction="10000"/>
          </a:bodyPr>
          <a:lstStyle/>
          <a:p>
            <a:pPr marL="0" indent="0">
              <a:buNone/>
            </a:pPr>
            <a:r>
              <a:rPr lang="nl-BE" b="1" dirty="0"/>
              <a:t>Inrichting en financiering van het FJC:</a:t>
            </a:r>
          </a:p>
          <a:p>
            <a:pPr marL="0" indent="0">
              <a:buNone/>
            </a:pPr>
            <a:r>
              <a:rPr lang="nl-BE" dirty="0"/>
              <a:t>FJC = niet geïnstitutionaliseerd horizontaal samenwerkingsverband tussen VO Agentschap Justitie &amp; Handhaving, stad Mechelen, CAW</a:t>
            </a:r>
          </a:p>
          <a:p>
            <a:pPr marL="0" indent="0">
              <a:buNone/>
            </a:pPr>
            <a:endParaRPr lang="nl-BE" b="1" dirty="0"/>
          </a:p>
          <a:p>
            <a:pPr marL="0" indent="0">
              <a:buNone/>
            </a:pPr>
            <a:r>
              <a:rPr lang="nl-BE" b="1" dirty="0"/>
              <a:t>Missie:</a:t>
            </a:r>
          </a:p>
          <a:p>
            <a:pPr marL="0" indent="0">
              <a:buNone/>
            </a:pPr>
            <a:r>
              <a:rPr lang="nl-BE" dirty="0"/>
              <a:t>Het maatschappelijk thema IFG op een doeltreffende en duurzame manier aanpakken samen met alle partners in de regio (bestuur, justitie, politie, hulp- en dienstverlening)</a:t>
            </a:r>
          </a:p>
          <a:p>
            <a:pPr marL="0" indent="0">
              <a:buNone/>
            </a:pPr>
            <a:endParaRPr lang="nl-BE" b="1" dirty="0"/>
          </a:p>
          <a:p>
            <a:pPr marL="0" indent="0">
              <a:buNone/>
            </a:pPr>
            <a:endParaRPr lang="nl-BE" b="1" dirty="0"/>
          </a:p>
        </p:txBody>
      </p:sp>
    </p:spTree>
    <p:extLst>
      <p:ext uri="{BB962C8B-B14F-4D97-AF65-F5344CB8AC3E}">
        <p14:creationId xmlns:p14="http://schemas.microsoft.com/office/powerpoint/2010/main" val="2978452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F8E00B-0A5E-A34F-8B93-818FDE04C4CF}"/>
              </a:ext>
            </a:extLst>
          </p:cNvPr>
          <p:cNvSpPr>
            <a:spLocks noGrp="1"/>
          </p:cNvSpPr>
          <p:nvPr>
            <p:ph type="title"/>
          </p:nvPr>
        </p:nvSpPr>
        <p:spPr/>
        <p:txBody>
          <a:bodyPr/>
          <a:lstStyle/>
          <a:p>
            <a:r>
              <a:rPr lang="nl-BE" dirty="0">
                <a:latin typeface="Bebas Neue"/>
              </a:rPr>
              <a:t>Regionaal samenwerkingsverband</a:t>
            </a:r>
          </a:p>
        </p:txBody>
      </p:sp>
      <p:sp>
        <p:nvSpPr>
          <p:cNvPr id="3" name="Tijdelijke aanduiding voor inhoud 2">
            <a:extLst>
              <a:ext uri="{FF2B5EF4-FFF2-40B4-BE49-F238E27FC236}">
                <a16:creationId xmlns:a16="http://schemas.microsoft.com/office/drawing/2014/main" id="{5208EB04-3D16-1C40-9969-539D434A538D}"/>
              </a:ext>
            </a:extLst>
          </p:cNvPr>
          <p:cNvSpPr>
            <a:spLocks noGrp="1"/>
          </p:cNvSpPr>
          <p:nvPr>
            <p:ph idx="1"/>
          </p:nvPr>
        </p:nvSpPr>
        <p:spPr>
          <a:xfrm>
            <a:off x="838200" y="2336499"/>
            <a:ext cx="10515600" cy="4351338"/>
          </a:xfrm>
        </p:spPr>
        <p:txBody>
          <a:bodyPr>
            <a:normAutofit/>
          </a:bodyPr>
          <a:lstStyle/>
          <a:p>
            <a:pPr marL="0" indent="0">
              <a:buNone/>
            </a:pPr>
            <a:r>
              <a:rPr lang="nl-BE" b="1" dirty="0"/>
              <a:t>Visie: 4 pijlers</a:t>
            </a:r>
            <a:endParaRPr lang="nl-BE" sz="1800" dirty="0">
              <a:solidFill>
                <a:srgbClr val="002060"/>
              </a:solidFill>
            </a:endParaRPr>
          </a:p>
          <a:p>
            <a:pPr marL="285750" indent="-285750" algn="l">
              <a:buFontTx/>
              <a:buChar char="-"/>
            </a:pPr>
            <a:r>
              <a:rPr lang="nl-BE" sz="1800" dirty="0"/>
              <a:t>Belang van </a:t>
            </a:r>
            <a:r>
              <a:rPr lang="nl-BE" sz="1800" dirty="0" err="1"/>
              <a:t>vroeginterventie</a:t>
            </a:r>
            <a:endParaRPr lang="nl-BE" sz="1800" dirty="0"/>
          </a:p>
          <a:p>
            <a:pPr marL="742950" lvl="1" indent="-285750" algn="l">
              <a:buFontTx/>
              <a:buChar char="-"/>
            </a:pPr>
            <a:r>
              <a:rPr lang="nl-BE" sz="1400" dirty="0"/>
              <a:t>Samenwerkingsmodel wordt zo snel mogelijk (waar nodig) ingezet</a:t>
            </a:r>
          </a:p>
          <a:p>
            <a:pPr marL="285750" marR="0" lvl="0" indent="-285750" algn="l" defTabSz="914400" rtl="0" eaLnBrk="1" fontAlgn="auto" latinLnBrk="0" hangingPunct="1">
              <a:lnSpc>
                <a:spcPct val="90000"/>
              </a:lnSpc>
              <a:spcBef>
                <a:spcPts val="1000"/>
              </a:spcBef>
              <a:spcAft>
                <a:spcPts val="0"/>
              </a:spcAft>
              <a:buClrTx/>
              <a:buSzTx/>
              <a:buFontTx/>
              <a:buChar char="-"/>
              <a:tabLst/>
              <a:defRPr/>
            </a:pPr>
            <a:r>
              <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rPr>
              <a:t>Continuïteit in de casusopvolging</a:t>
            </a:r>
          </a:p>
          <a:p>
            <a:pPr marL="742950" lvl="1" indent="-285750" algn="l">
              <a:spcBef>
                <a:spcPts val="1000"/>
              </a:spcBef>
              <a:buFontTx/>
              <a:buChar char="-"/>
              <a:defRPr/>
            </a:pPr>
            <a:r>
              <a:rPr kumimoji="0" lang="nl-BE" sz="1400" b="0" i="0" u="none" strike="noStrike" kern="1200" cap="none" spc="0" normalizeH="0" baseline="0" noProof="0" dirty="0">
                <a:ln>
                  <a:noFill/>
                </a:ln>
                <a:solidFill>
                  <a:prstClr val="black"/>
                </a:solidFill>
                <a:effectLst/>
                <a:uLnTx/>
                <a:uFillTx/>
                <a:latin typeface="Calibri" panose="020F0502020204030204"/>
                <a:ea typeface="+mn-ea"/>
                <a:cs typeface="+mn-cs"/>
              </a:rPr>
              <a:t>Opvolging zo lang het nodig is</a:t>
            </a:r>
          </a:p>
          <a:p>
            <a:pPr marL="742950" lvl="1" indent="-285750" algn="l">
              <a:spcBef>
                <a:spcPts val="1000"/>
              </a:spcBef>
              <a:buFontTx/>
              <a:buChar char="-"/>
              <a:defRPr/>
            </a:pPr>
            <a:r>
              <a:rPr lang="nl-BE" sz="1400" dirty="0">
                <a:solidFill>
                  <a:prstClr val="black"/>
                </a:solidFill>
                <a:latin typeface="Calibri" panose="020F0502020204030204"/>
              </a:rPr>
              <a:t>Schakelaanbod door reguliere HV, met infodeling </a:t>
            </a:r>
            <a:r>
              <a:rPr lang="nl-BE" sz="1400" dirty="0" err="1">
                <a:solidFill>
                  <a:prstClr val="black"/>
                </a:solidFill>
                <a:latin typeface="Calibri" panose="020F0502020204030204"/>
              </a:rPr>
              <a:t>ikv</a:t>
            </a:r>
            <a:r>
              <a:rPr lang="nl-BE" sz="1400" dirty="0">
                <a:solidFill>
                  <a:prstClr val="black"/>
                </a:solidFill>
                <a:latin typeface="Calibri" panose="020F0502020204030204"/>
              </a:rPr>
              <a:t> continuïteit en veiligheid</a:t>
            </a:r>
            <a:endParaRPr kumimoji="0" lang="nl-BE"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90000"/>
              </a:lnSpc>
              <a:spcBef>
                <a:spcPts val="1000"/>
              </a:spcBef>
              <a:spcAft>
                <a:spcPts val="0"/>
              </a:spcAft>
              <a:buClrTx/>
              <a:buSzTx/>
              <a:buFontTx/>
              <a:buChar char="-"/>
              <a:tabLst/>
              <a:defRPr/>
            </a:pPr>
            <a:r>
              <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rPr>
              <a:t>Laagdrempeligheid</a:t>
            </a:r>
          </a:p>
          <a:p>
            <a:pPr marL="285750" marR="0" lvl="0" indent="-285750" algn="l" defTabSz="914400" rtl="0" eaLnBrk="1" fontAlgn="auto" latinLnBrk="0" hangingPunct="1">
              <a:lnSpc>
                <a:spcPct val="90000"/>
              </a:lnSpc>
              <a:spcBef>
                <a:spcPts val="1000"/>
              </a:spcBef>
              <a:spcAft>
                <a:spcPts val="0"/>
              </a:spcAft>
              <a:buClrTx/>
              <a:buSzTx/>
              <a:buFontTx/>
              <a:buChar char="-"/>
              <a:tabLst/>
              <a:defRPr/>
            </a:pPr>
            <a:r>
              <a:rPr kumimoji="0" lang="nl-BE" sz="1800" b="0" i="0" u="none" strike="noStrike" kern="1200" cap="none" spc="0" normalizeH="0" baseline="0" noProof="0" dirty="0">
                <a:ln>
                  <a:noFill/>
                </a:ln>
                <a:solidFill>
                  <a:prstClr val="black"/>
                </a:solidFill>
                <a:effectLst/>
                <a:uLnTx/>
                <a:uFillTx/>
                <a:latin typeface="Calibri" panose="020F0502020204030204"/>
                <a:ea typeface="+mn-ea"/>
                <a:cs typeface="+mn-cs"/>
              </a:rPr>
              <a:t>Gedecentraliseerde werking</a:t>
            </a:r>
          </a:p>
          <a:p>
            <a:pPr marL="742950" marR="0" lvl="1" indent="-285750" algn="l" defTabSz="914400" rtl="0" eaLnBrk="1" fontAlgn="auto" latinLnBrk="0" hangingPunct="1">
              <a:lnSpc>
                <a:spcPct val="90000"/>
              </a:lnSpc>
              <a:spcBef>
                <a:spcPts val="500"/>
              </a:spcBef>
              <a:spcAft>
                <a:spcPts val="0"/>
              </a:spcAft>
              <a:buClrTx/>
              <a:buSzTx/>
              <a:buFontTx/>
              <a:buChar char="-"/>
              <a:tabLst/>
              <a:defRPr/>
            </a:pPr>
            <a:r>
              <a:rPr kumimoji="0" lang="nl-BE" sz="1400" b="0" i="0" u="none" strike="noStrike" kern="1200" cap="none" spc="0" normalizeH="0" baseline="0" noProof="0" dirty="0">
                <a:ln>
                  <a:noFill/>
                </a:ln>
                <a:solidFill>
                  <a:prstClr val="black"/>
                </a:solidFill>
                <a:effectLst/>
                <a:uLnTx/>
                <a:uFillTx/>
                <a:latin typeface="Calibri" panose="020F0502020204030204"/>
                <a:ea typeface="+mn-ea"/>
                <a:cs typeface="+mn-cs"/>
              </a:rPr>
              <a:t>niet alles onder 1 dak, wel een virtueel dak</a:t>
            </a:r>
          </a:p>
          <a:p>
            <a:pPr marL="742950" marR="0" lvl="1" indent="-285750" algn="l" defTabSz="914400" rtl="0" eaLnBrk="1" fontAlgn="auto" latinLnBrk="0" hangingPunct="1">
              <a:lnSpc>
                <a:spcPct val="90000"/>
              </a:lnSpc>
              <a:spcBef>
                <a:spcPts val="500"/>
              </a:spcBef>
              <a:spcAft>
                <a:spcPts val="0"/>
              </a:spcAft>
              <a:buClrTx/>
              <a:buSzTx/>
              <a:buFontTx/>
              <a:buChar char="-"/>
              <a:tabLst/>
              <a:defRPr/>
            </a:pPr>
            <a:r>
              <a:rPr kumimoji="0" lang="nl-BE" sz="1400" b="0" i="0" u="none" strike="noStrike" kern="1200" cap="none" spc="0" normalizeH="0" baseline="0" noProof="0" dirty="0">
                <a:ln>
                  <a:noFill/>
                </a:ln>
                <a:solidFill>
                  <a:prstClr val="black"/>
                </a:solidFill>
                <a:effectLst/>
                <a:uLnTx/>
                <a:uFillTx/>
                <a:latin typeface="Calibri" panose="020F0502020204030204"/>
                <a:ea typeface="+mn-ea"/>
                <a:cs typeface="+mn-cs"/>
              </a:rPr>
              <a:t>nauwe link met de partners op het terrein; uitbouw lokale netwerken op niveau van politiezone</a:t>
            </a:r>
          </a:p>
          <a:p>
            <a:pPr marL="742950" marR="0" lvl="1" indent="-285750" algn="l" defTabSz="914400" rtl="0" eaLnBrk="1" fontAlgn="auto" latinLnBrk="0" hangingPunct="1">
              <a:lnSpc>
                <a:spcPct val="90000"/>
              </a:lnSpc>
              <a:spcBef>
                <a:spcPts val="500"/>
              </a:spcBef>
              <a:spcAft>
                <a:spcPts val="0"/>
              </a:spcAft>
              <a:buClrTx/>
              <a:buSzTx/>
              <a:buFontTx/>
              <a:buChar char="-"/>
              <a:tabLst/>
              <a:defRPr/>
            </a:pPr>
            <a:r>
              <a:rPr kumimoji="0" lang="nl-BE" sz="1400" b="0" i="0" u="none" strike="noStrike" kern="1200" cap="none" spc="0" normalizeH="0" baseline="0" noProof="0" dirty="0">
                <a:ln>
                  <a:noFill/>
                </a:ln>
                <a:solidFill>
                  <a:prstClr val="black"/>
                </a:solidFill>
                <a:effectLst/>
                <a:uLnTx/>
                <a:uFillTx/>
                <a:latin typeface="Calibri" panose="020F0502020204030204"/>
                <a:ea typeface="+mn-ea"/>
                <a:cs typeface="+mn-cs"/>
              </a:rPr>
              <a:t>Gekoppeld aan financiering en samenwerkingsovereenkomsten lokale besturen</a:t>
            </a:r>
          </a:p>
          <a:p>
            <a:pPr marL="0" indent="0">
              <a:buNone/>
            </a:pPr>
            <a:endParaRPr lang="nl-BE" b="1" dirty="0"/>
          </a:p>
          <a:p>
            <a:pPr marL="0" indent="0">
              <a:buNone/>
            </a:pPr>
            <a:endParaRPr lang="nl-BE" b="1" dirty="0"/>
          </a:p>
        </p:txBody>
      </p:sp>
    </p:spTree>
    <p:extLst>
      <p:ext uri="{BB962C8B-B14F-4D97-AF65-F5344CB8AC3E}">
        <p14:creationId xmlns:p14="http://schemas.microsoft.com/office/powerpoint/2010/main" val="3911618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Afgeronde rechthoek 64">
            <a:extLst>
              <a:ext uri="{FF2B5EF4-FFF2-40B4-BE49-F238E27FC236}">
                <a16:creationId xmlns:a16="http://schemas.microsoft.com/office/drawing/2014/main" id="{9D20EB68-4BE4-F143-8A58-18A740E9036E}"/>
              </a:ext>
            </a:extLst>
          </p:cNvPr>
          <p:cNvSpPr/>
          <p:nvPr/>
        </p:nvSpPr>
        <p:spPr>
          <a:xfrm>
            <a:off x="265480" y="2254481"/>
            <a:ext cx="5233542" cy="4382478"/>
          </a:xfrm>
          <a:prstGeom prst="roundRect">
            <a:avLst/>
          </a:prstGeom>
          <a:solidFill>
            <a:schemeClr val="accent6">
              <a:lumMod val="40000"/>
              <a:lumOff val="60000"/>
            </a:schemeClr>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a:extLst>
              <a:ext uri="{FF2B5EF4-FFF2-40B4-BE49-F238E27FC236}">
                <a16:creationId xmlns:a16="http://schemas.microsoft.com/office/drawing/2014/main" id="{A6F8E00B-0A5E-A34F-8B93-818FDE04C4CF}"/>
              </a:ext>
            </a:extLst>
          </p:cNvPr>
          <p:cNvSpPr>
            <a:spLocks noGrp="1"/>
          </p:cNvSpPr>
          <p:nvPr>
            <p:ph type="title"/>
          </p:nvPr>
        </p:nvSpPr>
        <p:spPr/>
        <p:txBody>
          <a:bodyPr>
            <a:normAutofit fontScale="90000"/>
          </a:bodyPr>
          <a:lstStyle/>
          <a:p>
            <a:r>
              <a:rPr lang="nl-BE">
                <a:latin typeface="Bebas Neue"/>
              </a:rPr>
              <a:t>FJC ALS NETWERKORGANISATIE - PARTNERS</a:t>
            </a:r>
            <a:endParaRPr lang="nl-BE"/>
          </a:p>
        </p:txBody>
      </p:sp>
      <p:pic>
        <p:nvPicPr>
          <p:cNvPr id="64" name="Afbeelding 63">
            <a:extLst>
              <a:ext uri="{FF2B5EF4-FFF2-40B4-BE49-F238E27FC236}">
                <a16:creationId xmlns:a16="http://schemas.microsoft.com/office/drawing/2014/main" id="{31D99DDC-532D-7C4E-ACD4-83548C3BBA5F}"/>
              </a:ext>
            </a:extLst>
          </p:cNvPr>
          <p:cNvPicPr>
            <a:picLocks noChangeAspect="1"/>
          </p:cNvPicPr>
          <p:nvPr/>
        </p:nvPicPr>
        <p:blipFill>
          <a:blip r:embed="rId2"/>
          <a:srcRect/>
          <a:stretch/>
        </p:blipFill>
        <p:spPr>
          <a:xfrm>
            <a:off x="918369" y="2481838"/>
            <a:ext cx="3927764" cy="3927764"/>
          </a:xfrm>
          <a:prstGeom prst="rect">
            <a:avLst/>
          </a:prstGeom>
        </p:spPr>
      </p:pic>
      <p:sp>
        <p:nvSpPr>
          <p:cNvPr id="66" name="Tijdelijke aanduiding voor inhoud 2">
            <a:extLst>
              <a:ext uri="{FF2B5EF4-FFF2-40B4-BE49-F238E27FC236}">
                <a16:creationId xmlns:a16="http://schemas.microsoft.com/office/drawing/2014/main" id="{E328D08C-73FD-FF42-AB2E-361F98DCAE29}"/>
              </a:ext>
            </a:extLst>
          </p:cNvPr>
          <p:cNvSpPr>
            <a:spLocks noGrp="1"/>
          </p:cNvSpPr>
          <p:nvPr>
            <p:ph idx="1"/>
          </p:nvPr>
        </p:nvSpPr>
        <p:spPr>
          <a:xfrm>
            <a:off x="6096000" y="3429000"/>
            <a:ext cx="5830520" cy="1800384"/>
          </a:xfrm>
        </p:spPr>
        <p:txBody>
          <a:bodyPr>
            <a:normAutofit fontScale="92500" lnSpcReduction="20000"/>
          </a:bodyPr>
          <a:lstStyle/>
          <a:p>
            <a:r>
              <a:rPr lang="nl-BE" sz="2600" b="1" dirty="0"/>
              <a:t>FJC-team</a:t>
            </a:r>
            <a:br>
              <a:rPr lang="nl-BE" sz="2600" b="1" dirty="0"/>
            </a:br>
            <a:endParaRPr lang="nl-BE" sz="2600" b="1" dirty="0"/>
          </a:p>
          <a:p>
            <a:r>
              <a:rPr lang="nl-BE" sz="2600" b="1" dirty="0"/>
              <a:t>KERNPARTNERS</a:t>
            </a:r>
          </a:p>
          <a:p>
            <a:pPr marL="457200" lvl="1" indent="0">
              <a:buNone/>
            </a:pPr>
            <a:endParaRPr lang="nl-BE" sz="1800" dirty="0"/>
          </a:p>
          <a:p>
            <a:r>
              <a:rPr lang="nl-BE" sz="2600" b="1" dirty="0"/>
              <a:t>AD HOC PARTNERS</a:t>
            </a:r>
          </a:p>
          <a:p>
            <a:pPr marL="0" indent="0">
              <a:buNone/>
            </a:pPr>
            <a:endParaRPr lang="nl-BE" sz="2000" dirty="0"/>
          </a:p>
          <a:p>
            <a:endParaRPr lang="nl-BE" sz="2000" dirty="0"/>
          </a:p>
        </p:txBody>
      </p:sp>
    </p:spTree>
    <p:extLst>
      <p:ext uri="{BB962C8B-B14F-4D97-AF65-F5344CB8AC3E}">
        <p14:creationId xmlns:p14="http://schemas.microsoft.com/office/powerpoint/2010/main" val="4168846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fgeronde rechthoek 17">
            <a:extLst>
              <a:ext uri="{FF2B5EF4-FFF2-40B4-BE49-F238E27FC236}">
                <a16:creationId xmlns:a16="http://schemas.microsoft.com/office/drawing/2014/main" id="{53339B4B-8870-8940-BD53-F276B201AABA}"/>
              </a:ext>
            </a:extLst>
          </p:cNvPr>
          <p:cNvSpPr/>
          <p:nvPr/>
        </p:nvSpPr>
        <p:spPr>
          <a:xfrm>
            <a:off x="228599" y="2316335"/>
            <a:ext cx="3913909" cy="852055"/>
          </a:xfrm>
          <a:prstGeom prst="roundRect">
            <a:avLst/>
          </a:prstGeom>
          <a:solidFill>
            <a:schemeClr val="accent4">
              <a:lumMod val="60000"/>
              <a:lumOff val="40000"/>
            </a:scheme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 name="Afgeronde rechthoek 18">
            <a:extLst>
              <a:ext uri="{FF2B5EF4-FFF2-40B4-BE49-F238E27FC236}">
                <a16:creationId xmlns:a16="http://schemas.microsoft.com/office/drawing/2014/main" id="{05AAAB7D-D78F-624A-A4E0-B8B25AF972EE}"/>
              </a:ext>
            </a:extLst>
          </p:cNvPr>
          <p:cNvSpPr/>
          <p:nvPr/>
        </p:nvSpPr>
        <p:spPr>
          <a:xfrm>
            <a:off x="228599" y="3317294"/>
            <a:ext cx="3913909" cy="1073726"/>
          </a:xfrm>
          <a:prstGeom prst="roundRect">
            <a:avLst/>
          </a:prstGeom>
          <a:solidFill>
            <a:schemeClr val="accent4">
              <a:lumMod val="60000"/>
              <a:lumOff val="40000"/>
            </a:scheme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 name="Afgeronde rechthoek 19">
            <a:extLst>
              <a:ext uri="{FF2B5EF4-FFF2-40B4-BE49-F238E27FC236}">
                <a16:creationId xmlns:a16="http://schemas.microsoft.com/office/drawing/2014/main" id="{B9A465C9-FABE-8C4E-82DE-0608211F2893}"/>
              </a:ext>
            </a:extLst>
          </p:cNvPr>
          <p:cNvSpPr/>
          <p:nvPr/>
        </p:nvSpPr>
        <p:spPr>
          <a:xfrm>
            <a:off x="228598" y="4539924"/>
            <a:ext cx="3913909" cy="2035856"/>
          </a:xfrm>
          <a:prstGeom prst="roundRect">
            <a:avLst/>
          </a:prstGeom>
          <a:solidFill>
            <a:schemeClr val="accent4">
              <a:lumMod val="60000"/>
              <a:lumOff val="40000"/>
            </a:scheme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a:extLst>
              <a:ext uri="{FF2B5EF4-FFF2-40B4-BE49-F238E27FC236}">
                <a16:creationId xmlns:a16="http://schemas.microsoft.com/office/drawing/2014/main" id="{026F1C77-574F-4241-82AC-E6B927C794F9}"/>
              </a:ext>
            </a:extLst>
          </p:cNvPr>
          <p:cNvSpPr>
            <a:spLocks noGrp="1"/>
          </p:cNvSpPr>
          <p:nvPr>
            <p:ph type="title"/>
          </p:nvPr>
        </p:nvSpPr>
        <p:spPr/>
        <p:txBody>
          <a:bodyPr/>
          <a:lstStyle/>
          <a:p>
            <a:r>
              <a:rPr lang="nl-BE">
                <a:latin typeface="Bebas Neue"/>
              </a:rPr>
              <a:t>ONS FJC-TEAM</a:t>
            </a:r>
            <a:endParaRPr lang="nl-BE"/>
          </a:p>
        </p:txBody>
      </p:sp>
      <p:sp>
        <p:nvSpPr>
          <p:cNvPr id="5" name="Tijdelijke aanduiding voor inhoud 2">
            <a:extLst>
              <a:ext uri="{FF2B5EF4-FFF2-40B4-BE49-F238E27FC236}">
                <a16:creationId xmlns:a16="http://schemas.microsoft.com/office/drawing/2014/main" id="{3348591D-A842-D345-AA27-0EA62000B36D}"/>
              </a:ext>
            </a:extLst>
          </p:cNvPr>
          <p:cNvSpPr txBox="1">
            <a:spLocks/>
          </p:cNvSpPr>
          <p:nvPr/>
        </p:nvSpPr>
        <p:spPr>
          <a:xfrm>
            <a:off x="173181" y="2538845"/>
            <a:ext cx="4024746" cy="62302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b="0" kern="1200">
                <a:solidFill>
                  <a:schemeClr val="tx1"/>
                </a:solidFill>
                <a:latin typeface="Helvetica" pitchFamily="2" charset="0"/>
                <a:ea typeface="+mn-ea"/>
                <a:cs typeface="Futura Medium" panose="020B0602020204020303" pitchFamily="34" charset="-79"/>
              </a:defRPr>
            </a:lvl1pPr>
            <a:lvl2pPr marL="685800" indent="-228600" algn="l" defTabSz="914400" rtl="0" eaLnBrk="1" latinLnBrk="0" hangingPunct="1">
              <a:lnSpc>
                <a:spcPct val="100000"/>
              </a:lnSpc>
              <a:spcBef>
                <a:spcPts val="500"/>
              </a:spcBef>
              <a:buClr>
                <a:schemeClr val="accent5"/>
              </a:buClr>
              <a:buFont typeface="Menlo Regular" panose="020B0609030804020204" pitchFamily="49" charset="0"/>
              <a:buChar char="⇛"/>
              <a:defRPr sz="2400" kern="1200">
                <a:solidFill>
                  <a:schemeClr val="accent5"/>
                </a:solidFill>
                <a:latin typeface="Helvetica" pitchFamily="2" charset="0"/>
                <a:ea typeface="+mn-ea"/>
                <a:cs typeface="Futura Medium" panose="020B0602020204020303" pitchFamily="34" charset="-79"/>
              </a:defRPr>
            </a:lvl2pPr>
            <a:lvl3pPr marL="1143000" indent="-228600" algn="l" defTabSz="914400" rtl="0" eaLnBrk="1" latinLnBrk="0" hangingPunct="1">
              <a:lnSpc>
                <a:spcPct val="100000"/>
              </a:lnSpc>
              <a:spcBef>
                <a:spcPts val="500"/>
              </a:spcBef>
              <a:buClr>
                <a:schemeClr val="accent1"/>
              </a:buClr>
              <a:buSzPct val="80000"/>
              <a:buFont typeface=".Hiragino Kaku Gothic Interface W3"/>
              <a:buChar char="⇒"/>
              <a:defRPr sz="2000" kern="1200">
                <a:solidFill>
                  <a:schemeClr val="accent1"/>
                </a:solidFill>
                <a:latin typeface="Helvetica" pitchFamily="2" charset="0"/>
                <a:ea typeface="+mn-ea"/>
                <a:cs typeface="Futura Medium" panose="020B0602020204020303" pitchFamily="34" charset="-79"/>
              </a:defRPr>
            </a:lvl3pPr>
            <a:lvl4pPr marL="1600200" indent="-228600" algn="l" defTabSz="914400" rtl="0" eaLnBrk="1" latinLnBrk="0" hangingPunct="1">
              <a:lnSpc>
                <a:spcPct val="100000"/>
              </a:lnSpc>
              <a:spcBef>
                <a:spcPts val="500"/>
              </a:spcBef>
              <a:buClr>
                <a:schemeClr val="accent2"/>
              </a:buClr>
              <a:buFont typeface="Menlo Regular" panose="020B0609030804020204" pitchFamily="49" charset="0"/>
              <a:buChar char="⇾"/>
              <a:defRPr sz="1800" kern="1200">
                <a:solidFill>
                  <a:schemeClr val="accent2"/>
                </a:solidFill>
                <a:latin typeface="Helvetica" pitchFamily="2" charset="0"/>
                <a:ea typeface="+mn-ea"/>
                <a:cs typeface="Futura Medium" panose="020B0602020204020303" pitchFamily="34" charset="-79"/>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Helvetica" pitchFamily="2" charset="0"/>
                <a:ea typeface="+mn-ea"/>
                <a:cs typeface="Futura Medium" panose="020B06020202040203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l-BE" sz="2000" b="1">
                <a:solidFill>
                  <a:schemeClr val="accent1"/>
                </a:solidFill>
              </a:rPr>
              <a:t>NETWERKCOÖRDINATOR</a:t>
            </a:r>
          </a:p>
        </p:txBody>
      </p:sp>
      <p:sp>
        <p:nvSpPr>
          <p:cNvPr id="7" name="Tijdelijke aanduiding voor inhoud 2">
            <a:extLst>
              <a:ext uri="{FF2B5EF4-FFF2-40B4-BE49-F238E27FC236}">
                <a16:creationId xmlns:a16="http://schemas.microsoft.com/office/drawing/2014/main" id="{4833B1C1-8689-AE49-863A-37FF4E503837}"/>
              </a:ext>
            </a:extLst>
          </p:cNvPr>
          <p:cNvSpPr txBox="1">
            <a:spLocks/>
          </p:cNvSpPr>
          <p:nvPr/>
        </p:nvSpPr>
        <p:spPr>
          <a:xfrm>
            <a:off x="173181" y="3435057"/>
            <a:ext cx="4024746" cy="838200"/>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b="0" kern="1200">
                <a:solidFill>
                  <a:schemeClr val="tx1"/>
                </a:solidFill>
                <a:latin typeface="Helvetica" pitchFamily="2" charset="0"/>
                <a:ea typeface="+mn-ea"/>
                <a:cs typeface="Futura Medium" panose="020B0602020204020303" pitchFamily="34" charset="-79"/>
              </a:defRPr>
            </a:lvl1pPr>
            <a:lvl2pPr marL="685800" indent="-228600" algn="l" defTabSz="914400" rtl="0" eaLnBrk="1" latinLnBrk="0" hangingPunct="1">
              <a:lnSpc>
                <a:spcPct val="100000"/>
              </a:lnSpc>
              <a:spcBef>
                <a:spcPts val="500"/>
              </a:spcBef>
              <a:buClr>
                <a:schemeClr val="accent5"/>
              </a:buClr>
              <a:buFont typeface="Menlo Regular" panose="020B0609030804020204" pitchFamily="49" charset="0"/>
              <a:buChar char="⇛"/>
              <a:defRPr sz="2400" kern="1200">
                <a:solidFill>
                  <a:schemeClr val="accent5"/>
                </a:solidFill>
                <a:latin typeface="Helvetica" pitchFamily="2" charset="0"/>
                <a:ea typeface="+mn-ea"/>
                <a:cs typeface="Futura Medium" panose="020B0602020204020303" pitchFamily="34" charset="-79"/>
              </a:defRPr>
            </a:lvl2pPr>
            <a:lvl3pPr marL="1143000" indent="-228600" algn="l" defTabSz="914400" rtl="0" eaLnBrk="1" latinLnBrk="0" hangingPunct="1">
              <a:lnSpc>
                <a:spcPct val="100000"/>
              </a:lnSpc>
              <a:spcBef>
                <a:spcPts val="500"/>
              </a:spcBef>
              <a:buClr>
                <a:schemeClr val="accent1"/>
              </a:buClr>
              <a:buSzPct val="80000"/>
              <a:buFont typeface=".Hiragino Kaku Gothic Interface W3"/>
              <a:buChar char="⇒"/>
              <a:defRPr sz="2000" kern="1200">
                <a:solidFill>
                  <a:schemeClr val="accent1"/>
                </a:solidFill>
                <a:latin typeface="Helvetica" pitchFamily="2" charset="0"/>
                <a:ea typeface="+mn-ea"/>
                <a:cs typeface="Futura Medium" panose="020B0602020204020303" pitchFamily="34" charset="-79"/>
              </a:defRPr>
            </a:lvl3pPr>
            <a:lvl4pPr marL="1600200" indent="-228600" algn="l" defTabSz="914400" rtl="0" eaLnBrk="1" latinLnBrk="0" hangingPunct="1">
              <a:lnSpc>
                <a:spcPct val="100000"/>
              </a:lnSpc>
              <a:spcBef>
                <a:spcPts val="500"/>
              </a:spcBef>
              <a:buClr>
                <a:schemeClr val="accent2"/>
              </a:buClr>
              <a:buFont typeface="Menlo Regular" panose="020B0609030804020204" pitchFamily="49" charset="0"/>
              <a:buChar char="⇾"/>
              <a:defRPr sz="1800" kern="1200">
                <a:solidFill>
                  <a:schemeClr val="accent2"/>
                </a:solidFill>
                <a:latin typeface="Helvetica" pitchFamily="2" charset="0"/>
                <a:ea typeface="+mn-ea"/>
                <a:cs typeface="Futura Medium" panose="020B0602020204020303" pitchFamily="34" charset="-79"/>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Helvetica" pitchFamily="2" charset="0"/>
                <a:ea typeface="+mn-ea"/>
                <a:cs typeface="Futura Medium" panose="020B06020202040203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l-BE" sz="2000" b="1" dirty="0">
                <a:solidFill>
                  <a:schemeClr val="accent1"/>
                </a:solidFill>
                <a:latin typeface="Helvetica"/>
                <a:cs typeface="Futura Medium"/>
              </a:rPr>
              <a:t>OPERATIONEEL</a:t>
            </a:r>
          </a:p>
          <a:p>
            <a:pPr marL="0" indent="0" algn="ctr">
              <a:buNone/>
            </a:pPr>
            <a:r>
              <a:rPr lang="nl-BE" sz="2000" b="1" dirty="0">
                <a:solidFill>
                  <a:schemeClr val="accent1"/>
                </a:solidFill>
                <a:latin typeface="Helvetica"/>
                <a:cs typeface="Futura Medium"/>
              </a:rPr>
              <a:t>COÖRDINATOR</a:t>
            </a:r>
            <a:endParaRPr lang="nl-BE" sz="2000" b="1" dirty="0">
              <a:solidFill>
                <a:schemeClr val="accent1"/>
              </a:solidFill>
            </a:endParaRPr>
          </a:p>
        </p:txBody>
      </p:sp>
      <p:sp>
        <p:nvSpPr>
          <p:cNvPr id="9" name="Tijdelijke aanduiding voor inhoud 2">
            <a:extLst>
              <a:ext uri="{FF2B5EF4-FFF2-40B4-BE49-F238E27FC236}">
                <a16:creationId xmlns:a16="http://schemas.microsoft.com/office/drawing/2014/main" id="{77FFCD70-EDC6-A640-B491-6662B89BC219}"/>
              </a:ext>
            </a:extLst>
          </p:cNvPr>
          <p:cNvSpPr txBox="1">
            <a:spLocks/>
          </p:cNvSpPr>
          <p:nvPr/>
        </p:nvSpPr>
        <p:spPr>
          <a:xfrm>
            <a:off x="173181" y="5343983"/>
            <a:ext cx="4024746" cy="46197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b="0" kern="1200">
                <a:solidFill>
                  <a:schemeClr val="tx1"/>
                </a:solidFill>
                <a:latin typeface="Helvetica" pitchFamily="2" charset="0"/>
                <a:ea typeface="+mn-ea"/>
                <a:cs typeface="Futura Medium" panose="020B0602020204020303" pitchFamily="34" charset="-79"/>
              </a:defRPr>
            </a:lvl1pPr>
            <a:lvl2pPr marL="685800" indent="-228600" algn="l" defTabSz="914400" rtl="0" eaLnBrk="1" latinLnBrk="0" hangingPunct="1">
              <a:lnSpc>
                <a:spcPct val="100000"/>
              </a:lnSpc>
              <a:spcBef>
                <a:spcPts val="500"/>
              </a:spcBef>
              <a:buClr>
                <a:schemeClr val="accent5"/>
              </a:buClr>
              <a:buFont typeface="Menlo Regular" panose="020B0609030804020204" pitchFamily="49" charset="0"/>
              <a:buChar char="⇛"/>
              <a:defRPr sz="2400" kern="1200">
                <a:solidFill>
                  <a:schemeClr val="accent5"/>
                </a:solidFill>
                <a:latin typeface="Helvetica" pitchFamily="2" charset="0"/>
                <a:ea typeface="+mn-ea"/>
                <a:cs typeface="Futura Medium" panose="020B0602020204020303" pitchFamily="34" charset="-79"/>
              </a:defRPr>
            </a:lvl2pPr>
            <a:lvl3pPr marL="1143000" indent="-228600" algn="l" defTabSz="914400" rtl="0" eaLnBrk="1" latinLnBrk="0" hangingPunct="1">
              <a:lnSpc>
                <a:spcPct val="100000"/>
              </a:lnSpc>
              <a:spcBef>
                <a:spcPts val="500"/>
              </a:spcBef>
              <a:buClr>
                <a:schemeClr val="accent1"/>
              </a:buClr>
              <a:buSzPct val="80000"/>
              <a:buFont typeface=".Hiragino Kaku Gothic Interface W3"/>
              <a:buChar char="⇒"/>
              <a:defRPr sz="2000" kern="1200">
                <a:solidFill>
                  <a:schemeClr val="accent1"/>
                </a:solidFill>
                <a:latin typeface="Helvetica" pitchFamily="2" charset="0"/>
                <a:ea typeface="+mn-ea"/>
                <a:cs typeface="Futura Medium" panose="020B0602020204020303" pitchFamily="34" charset="-79"/>
              </a:defRPr>
            </a:lvl3pPr>
            <a:lvl4pPr marL="1600200" indent="-228600" algn="l" defTabSz="914400" rtl="0" eaLnBrk="1" latinLnBrk="0" hangingPunct="1">
              <a:lnSpc>
                <a:spcPct val="100000"/>
              </a:lnSpc>
              <a:spcBef>
                <a:spcPts val="500"/>
              </a:spcBef>
              <a:buClr>
                <a:schemeClr val="accent2"/>
              </a:buClr>
              <a:buFont typeface="Menlo Regular" panose="020B0609030804020204" pitchFamily="49" charset="0"/>
              <a:buChar char="⇾"/>
              <a:defRPr sz="1800" kern="1200">
                <a:solidFill>
                  <a:schemeClr val="accent2"/>
                </a:solidFill>
                <a:latin typeface="Helvetica" pitchFamily="2" charset="0"/>
                <a:ea typeface="+mn-ea"/>
                <a:cs typeface="Futura Medium" panose="020B0602020204020303" pitchFamily="34" charset="-79"/>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Helvetica" pitchFamily="2" charset="0"/>
                <a:ea typeface="+mn-ea"/>
                <a:cs typeface="Futura Medium" panose="020B06020202040203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l-BE" sz="2000" b="1">
                <a:solidFill>
                  <a:schemeClr val="accent1"/>
                </a:solidFill>
              </a:rPr>
              <a:t>CASUSREGISSEURS</a:t>
            </a:r>
          </a:p>
        </p:txBody>
      </p:sp>
      <p:sp>
        <p:nvSpPr>
          <p:cNvPr id="10" name="Tekstvak 9">
            <a:extLst>
              <a:ext uri="{FF2B5EF4-FFF2-40B4-BE49-F238E27FC236}">
                <a16:creationId xmlns:a16="http://schemas.microsoft.com/office/drawing/2014/main" id="{D716B121-4740-1945-8EA0-E0743560836A}"/>
              </a:ext>
            </a:extLst>
          </p:cNvPr>
          <p:cNvSpPr txBox="1"/>
          <p:nvPr/>
        </p:nvSpPr>
        <p:spPr>
          <a:xfrm>
            <a:off x="4425014" y="2542308"/>
            <a:ext cx="2723823" cy="400110"/>
          </a:xfrm>
          <a:prstGeom prst="rect">
            <a:avLst/>
          </a:prstGeom>
          <a:noFill/>
        </p:spPr>
        <p:txBody>
          <a:bodyPr wrap="none" rtlCol="0">
            <a:spAutoFit/>
          </a:bodyPr>
          <a:lstStyle/>
          <a:p>
            <a:r>
              <a:rPr lang="nl-BE" sz="2000" b="1">
                <a:latin typeface="Helvetica" pitchFamily="2" charset="0"/>
              </a:rPr>
              <a:t>KAROLIEN BOONEN</a:t>
            </a:r>
          </a:p>
        </p:txBody>
      </p:sp>
      <p:sp>
        <p:nvSpPr>
          <p:cNvPr id="15" name="Tekstvak 14">
            <a:extLst>
              <a:ext uri="{FF2B5EF4-FFF2-40B4-BE49-F238E27FC236}">
                <a16:creationId xmlns:a16="http://schemas.microsoft.com/office/drawing/2014/main" id="{993858B3-AD5F-1A40-BFD7-5BB66D631569}"/>
              </a:ext>
            </a:extLst>
          </p:cNvPr>
          <p:cNvSpPr txBox="1"/>
          <p:nvPr/>
        </p:nvSpPr>
        <p:spPr>
          <a:xfrm>
            <a:off x="4425014" y="3654102"/>
            <a:ext cx="2141933" cy="400110"/>
          </a:xfrm>
          <a:prstGeom prst="rect">
            <a:avLst/>
          </a:prstGeom>
          <a:noFill/>
        </p:spPr>
        <p:txBody>
          <a:bodyPr wrap="none" rtlCol="0">
            <a:spAutoFit/>
          </a:bodyPr>
          <a:lstStyle/>
          <a:p>
            <a:r>
              <a:rPr lang="nl-BE" sz="2000" b="1">
                <a:latin typeface="Helvetica" pitchFamily="2" charset="0"/>
              </a:rPr>
              <a:t>KAREN CASIER</a:t>
            </a:r>
          </a:p>
        </p:txBody>
      </p:sp>
      <p:sp>
        <p:nvSpPr>
          <p:cNvPr id="16" name="Tekstvak 15">
            <a:extLst>
              <a:ext uri="{FF2B5EF4-FFF2-40B4-BE49-F238E27FC236}">
                <a16:creationId xmlns:a16="http://schemas.microsoft.com/office/drawing/2014/main" id="{57066832-3006-974C-8C1A-90C50883321D}"/>
              </a:ext>
            </a:extLst>
          </p:cNvPr>
          <p:cNvSpPr txBox="1"/>
          <p:nvPr/>
        </p:nvSpPr>
        <p:spPr>
          <a:xfrm>
            <a:off x="4425014" y="4899394"/>
            <a:ext cx="3551165" cy="1631216"/>
          </a:xfrm>
          <a:prstGeom prst="rect">
            <a:avLst/>
          </a:prstGeom>
          <a:noFill/>
        </p:spPr>
        <p:txBody>
          <a:bodyPr wrap="none" lIns="91440" tIns="45720" rIns="91440" bIns="45720" rtlCol="0" anchor="t">
            <a:spAutoFit/>
          </a:bodyPr>
          <a:lstStyle/>
          <a:p>
            <a:pPr marL="342900" indent="-342900">
              <a:buFont typeface="Arial" panose="020B0604020202020204" pitchFamily="34" charset="0"/>
              <a:buChar char="•"/>
            </a:pPr>
            <a:r>
              <a:rPr lang="nl-BE" sz="2000" b="1" dirty="0">
                <a:latin typeface="Helvetica"/>
                <a:cs typeface="Helvetica"/>
              </a:rPr>
              <a:t>CINDY POLLÉ</a:t>
            </a:r>
          </a:p>
          <a:p>
            <a:pPr marL="342900" indent="-342900">
              <a:buFont typeface="Arial" panose="020B0604020202020204" pitchFamily="34" charset="0"/>
              <a:buChar char="•"/>
            </a:pPr>
            <a:r>
              <a:rPr lang="nl-BE" sz="2000" b="1" dirty="0">
                <a:latin typeface="Helvetica"/>
                <a:cs typeface="Helvetica"/>
              </a:rPr>
              <a:t>DAVID SLOOTMAEKERS</a:t>
            </a:r>
          </a:p>
          <a:p>
            <a:pPr marL="342900" indent="-342900">
              <a:buFont typeface="Arial" panose="020B0604020202020204" pitchFamily="34" charset="0"/>
              <a:buChar char="•"/>
            </a:pPr>
            <a:r>
              <a:rPr lang="nl-BE" sz="2000" b="1" dirty="0">
                <a:latin typeface="Helvetica"/>
                <a:cs typeface="Helvetica"/>
              </a:rPr>
              <a:t>ELLEN SEGERS</a:t>
            </a:r>
          </a:p>
          <a:p>
            <a:pPr marL="342900" indent="-342900">
              <a:buFont typeface="Arial" panose="020B0604020202020204" pitchFamily="34" charset="0"/>
              <a:buChar char="•"/>
            </a:pPr>
            <a:r>
              <a:rPr lang="nl-BE" sz="2000" b="1" dirty="0">
                <a:latin typeface="Helvetica"/>
                <a:cs typeface="Helvetica"/>
              </a:rPr>
              <a:t>JESSICA CLAES</a:t>
            </a:r>
          </a:p>
          <a:p>
            <a:pPr marL="342900" indent="-342900">
              <a:buFont typeface="Arial" panose="020B0604020202020204" pitchFamily="34" charset="0"/>
              <a:buChar char="•"/>
            </a:pPr>
            <a:r>
              <a:rPr lang="nl-BE" sz="2000" b="1" dirty="0">
                <a:latin typeface="Helvetica"/>
                <a:cs typeface="Helvetica"/>
              </a:rPr>
              <a:t>MAAIKE DONS</a:t>
            </a:r>
            <a:endParaRPr lang="nl-BE" sz="2000" b="1" dirty="0">
              <a:latin typeface="Helvetica" pitchFamily="2" charset="0"/>
              <a:cs typeface="Helvetica"/>
            </a:endParaRPr>
          </a:p>
        </p:txBody>
      </p:sp>
      <p:sp>
        <p:nvSpPr>
          <p:cNvPr id="17" name="Tekstvak 16">
            <a:extLst>
              <a:ext uri="{FF2B5EF4-FFF2-40B4-BE49-F238E27FC236}">
                <a16:creationId xmlns:a16="http://schemas.microsoft.com/office/drawing/2014/main" id="{3EC196BF-5CDA-E349-A7C1-9F9F6DCFB1FA}"/>
              </a:ext>
            </a:extLst>
          </p:cNvPr>
          <p:cNvSpPr txBox="1"/>
          <p:nvPr/>
        </p:nvSpPr>
        <p:spPr>
          <a:xfrm>
            <a:off x="8369648" y="4915391"/>
            <a:ext cx="3462999" cy="1938992"/>
          </a:xfrm>
          <a:prstGeom prst="rect">
            <a:avLst/>
          </a:prstGeom>
          <a:noFill/>
        </p:spPr>
        <p:txBody>
          <a:bodyPr wrap="none" lIns="91440" tIns="45720" rIns="91440" bIns="45720" rtlCol="0" anchor="t">
            <a:spAutoFit/>
          </a:bodyPr>
          <a:lstStyle/>
          <a:p>
            <a:pPr marL="342900" indent="-342900">
              <a:buFont typeface="Arial" panose="020B0604020202020204" pitchFamily="34" charset="0"/>
              <a:buChar char="•"/>
            </a:pPr>
            <a:r>
              <a:rPr lang="nl-BE" sz="2000" b="1" dirty="0">
                <a:latin typeface="Helvetica"/>
                <a:cs typeface="Helvetica"/>
              </a:rPr>
              <a:t>KIM ROSIER</a:t>
            </a:r>
          </a:p>
          <a:p>
            <a:pPr marL="342900" indent="-342900">
              <a:buFont typeface="Arial" panose="020B0604020202020204" pitchFamily="34" charset="0"/>
              <a:buChar char="•"/>
            </a:pPr>
            <a:r>
              <a:rPr lang="nl-BE" sz="2000" b="1" dirty="0">
                <a:latin typeface="Helvetica"/>
                <a:cs typeface="Helvetica"/>
              </a:rPr>
              <a:t>KATRIEN MONSECOUR</a:t>
            </a:r>
          </a:p>
          <a:p>
            <a:pPr marL="342900" indent="-342900">
              <a:buFont typeface="Arial" panose="020B0604020202020204" pitchFamily="34" charset="0"/>
              <a:buChar char="•"/>
            </a:pPr>
            <a:r>
              <a:rPr lang="nl-BE" sz="2000" b="1" dirty="0">
                <a:latin typeface="Helvetica"/>
                <a:cs typeface="Helvetica"/>
              </a:rPr>
              <a:t>SOFIE D’HOOGHE</a:t>
            </a:r>
          </a:p>
          <a:p>
            <a:pPr marL="342900" indent="-342900">
              <a:buFont typeface="Arial" panose="020B0604020202020204" pitchFamily="34" charset="0"/>
              <a:buChar char="•"/>
            </a:pPr>
            <a:r>
              <a:rPr lang="nl-BE" sz="2000" b="1" dirty="0">
                <a:latin typeface="Helvetica"/>
                <a:cs typeface="Helvetica"/>
              </a:rPr>
              <a:t>SOPHIE VAN DE WOUW</a:t>
            </a:r>
          </a:p>
          <a:p>
            <a:pPr marL="342900" indent="-342900">
              <a:buFont typeface="Arial" panose="020B0604020202020204" pitchFamily="34" charset="0"/>
              <a:buChar char="•"/>
            </a:pPr>
            <a:r>
              <a:rPr lang="nl-BE" sz="2000" b="1" dirty="0">
                <a:latin typeface="Helvetica"/>
                <a:cs typeface="Helvetica"/>
              </a:rPr>
              <a:t>PETRA SCHREY</a:t>
            </a:r>
            <a:endParaRPr lang="nl-BE" sz="2000" b="1" dirty="0">
              <a:latin typeface="Helvetica" pitchFamily="2" charset="0"/>
              <a:cs typeface="Helvetica"/>
            </a:endParaRPr>
          </a:p>
          <a:p>
            <a:endParaRPr lang="nl-BE" sz="2000" b="1" dirty="0">
              <a:latin typeface="Helvetica" pitchFamily="2" charset="0"/>
              <a:cs typeface="Helvetica"/>
            </a:endParaRPr>
          </a:p>
        </p:txBody>
      </p:sp>
    </p:spTree>
    <p:extLst>
      <p:ext uri="{BB962C8B-B14F-4D97-AF65-F5344CB8AC3E}">
        <p14:creationId xmlns:p14="http://schemas.microsoft.com/office/powerpoint/2010/main" val="2252212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fgeronde rechthoek 22">
            <a:extLst>
              <a:ext uri="{FF2B5EF4-FFF2-40B4-BE49-F238E27FC236}">
                <a16:creationId xmlns:a16="http://schemas.microsoft.com/office/drawing/2014/main" id="{1BFFB0F1-1920-6643-82FC-AB8B802FEAC7}"/>
              </a:ext>
            </a:extLst>
          </p:cNvPr>
          <p:cNvSpPr/>
          <p:nvPr/>
        </p:nvSpPr>
        <p:spPr>
          <a:xfrm>
            <a:off x="4236668" y="2242864"/>
            <a:ext cx="3727202" cy="2026920"/>
          </a:xfrm>
          <a:prstGeom prst="roundRect">
            <a:avLst/>
          </a:prstGeom>
          <a:solidFill>
            <a:schemeClr val="accent5">
              <a:lumMod val="40000"/>
              <a:lumOff val="60000"/>
            </a:schemeClr>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4" name="Afgeronde rechthoek 23">
            <a:extLst>
              <a:ext uri="{FF2B5EF4-FFF2-40B4-BE49-F238E27FC236}">
                <a16:creationId xmlns:a16="http://schemas.microsoft.com/office/drawing/2014/main" id="{E8BF94EB-A9A4-E04E-B313-03805E371B63}"/>
              </a:ext>
            </a:extLst>
          </p:cNvPr>
          <p:cNvSpPr/>
          <p:nvPr/>
        </p:nvSpPr>
        <p:spPr>
          <a:xfrm>
            <a:off x="8229599" y="2242864"/>
            <a:ext cx="3727202" cy="2026920"/>
          </a:xfrm>
          <a:prstGeom prst="roundRect">
            <a:avLst/>
          </a:prstGeom>
          <a:solidFill>
            <a:schemeClr val="accent5">
              <a:lumMod val="40000"/>
              <a:lumOff val="60000"/>
            </a:schemeClr>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2" name="Afgeronde rechthoek 21">
            <a:extLst>
              <a:ext uri="{FF2B5EF4-FFF2-40B4-BE49-F238E27FC236}">
                <a16:creationId xmlns:a16="http://schemas.microsoft.com/office/drawing/2014/main" id="{E7050A47-DDBC-6F43-8500-4CD271D799B0}"/>
              </a:ext>
            </a:extLst>
          </p:cNvPr>
          <p:cNvSpPr/>
          <p:nvPr/>
        </p:nvSpPr>
        <p:spPr>
          <a:xfrm>
            <a:off x="235199" y="2246736"/>
            <a:ext cx="3727202" cy="2026920"/>
          </a:xfrm>
          <a:prstGeom prst="roundRect">
            <a:avLst/>
          </a:prstGeom>
          <a:solidFill>
            <a:schemeClr val="accent5">
              <a:lumMod val="40000"/>
              <a:lumOff val="60000"/>
            </a:schemeClr>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a:extLst>
              <a:ext uri="{FF2B5EF4-FFF2-40B4-BE49-F238E27FC236}">
                <a16:creationId xmlns:a16="http://schemas.microsoft.com/office/drawing/2014/main" id="{4E405BE7-561A-6643-B313-9796FB8B7679}"/>
              </a:ext>
            </a:extLst>
          </p:cNvPr>
          <p:cNvSpPr>
            <a:spLocks noGrp="1"/>
          </p:cNvSpPr>
          <p:nvPr>
            <p:ph type="title"/>
          </p:nvPr>
        </p:nvSpPr>
        <p:spPr/>
        <p:txBody>
          <a:bodyPr/>
          <a:lstStyle/>
          <a:p>
            <a:r>
              <a:rPr lang="nl-BE" dirty="0">
                <a:latin typeface="Bebas Neue"/>
              </a:rPr>
              <a:t>FJC MECHELEN - 3 opdrachten</a:t>
            </a:r>
          </a:p>
        </p:txBody>
      </p:sp>
      <p:sp>
        <p:nvSpPr>
          <p:cNvPr id="3" name="Tijdelijke aanduiding voor inhoud 2">
            <a:extLst>
              <a:ext uri="{FF2B5EF4-FFF2-40B4-BE49-F238E27FC236}">
                <a16:creationId xmlns:a16="http://schemas.microsoft.com/office/drawing/2014/main" id="{C245983D-736B-C943-A7AE-BE63503E88E8}"/>
              </a:ext>
            </a:extLst>
          </p:cNvPr>
          <p:cNvSpPr>
            <a:spLocks noGrp="1"/>
          </p:cNvSpPr>
          <p:nvPr>
            <p:ph idx="1"/>
          </p:nvPr>
        </p:nvSpPr>
        <p:spPr>
          <a:xfrm>
            <a:off x="235199" y="4829704"/>
            <a:ext cx="3727202" cy="1663172"/>
          </a:xfrm>
        </p:spPr>
        <p:txBody>
          <a:bodyPr>
            <a:normAutofit/>
          </a:bodyPr>
          <a:lstStyle/>
          <a:p>
            <a:pPr marL="0" indent="0">
              <a:buNone/>
            </a:pPr>
            <a:r>
              <a:rPr lang="nl-BE" sz="2400" dirty="0"/>
              <a:t>WERKING IN </a:t>
            </a:r>
            <a:r>
              <a:rPr lang="nl-BE" sz="2400" b="1" u="sng" dirty="0"/>
              <a:t>3 SPOREN</a:t>
            </a:r>
          </a:p>
          <a:p>
            <a:pPr lvl="1"/>
            <a:r>
              <a:rPr lang="nl-BE" sz="2000" dirty="0">
                <a:sym typeface="Wingdings" pitchFamily="2" charset="2"/>
              </a:rPr>
              <a:t>Consult + doorverwijzing</a:t>
            </a:r>
            <a:endParaRPr lang="nl-BE" sz="2000" dirty="0"/>
          </a:p>
          <a:p>
            <a:pPr lvl="1"/>
            <a:r>
              <a:rPr lang="nl-BE" sz="2000" dirty="0">
                <a:sym typeface="Wingdings" pitchFamily="2" charset="2"/>
              </a:rPr>
              <a:t>Trajectopvolging</a:t>
            </a:r>
            <a:endParaRPr lang="nl-BE" sz="2000" dirty="0"/>
          </a:p>
          <a:p>
            <a:pPr lvl="1"/>
            <a:r>
              <a:rPr lang="nl-BE" sz="2000" dirty="0">
                <a:sym typeface="Wingdings" pitchFamily="2" charset="2"/>
              </a:rPr>
              <a:t>Ketenaanpak</a:t>
            </a:r>
            <a:endParaRPr lang="nl-BE" sz="2000" dirty="0"/>
          </a:p>
        </p:txBody>
      </p:sp>
      <p:sp>
        <p:nvSpPr>
          <p:cNvPr id="8" name="Tijdelijke aanduiding voor inhoud 2">
            <a:extLst>
              <a:ext uri="{FF2B5EF4-FFF2-40B4-BE49-F238E27FC236}">
                <a16:creationId xmlns:a16="http://schemas.microsoft.com/office/drawing/2014/main" id="{2C0C4AE9-805B-3348-AC89-14DADEEB0107}"/>
              </a:ext>
            </a:extLst>
          </p:cNvPr>
          <p:cNvSpPr txBox="1">
            <a:spLocks/>
          </p:cNvSpPr>
          <p:nvPr/>
        </p:nvSpPr>
        <p:spPr>
          <a:xfrm>
            <a:off x="226661" y="2689586"/>
            <a:ext cx="3735740" cy="121872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b="0" kern="1200">
                <a:solidFill>
                  <a:schemeClr val="tx1"/>
                </a:solidFill>
                <a:latin typeface="Helvetica" pitchFamily="2" charset="0"/>
                <a:ea typeface="+mn-ea"/>
                <a:cs typeface="Futura Medium" panose="020B0602020204020303" pitchFamily="34" charset="-79"/>
              </a:defRPr>
            </a:lvl1pPr>
            <a:lvl2pPr marL="685800" indent="-228600" algn="l" defTabSz="914400" rtl="0" eaLnBrk="1" latinLnBrk="0" hangingPunct="1">
              <a:lnSpc>
                <a:spcPct val="100000"/>
              </a:lnSpc>
              <a:spcBef>
                <a:spcPts val="500"/>
              </a:spcBef>
              <a:buClr>
                <a:schemeClr val="accent5"/>
              </a:buClr>
              <a:buFont typeface="Menlo Regular" panose="020B0609030804020204" pitchFamily="49" charset="0"/>
              <a:buChar char="⇛"/>
              <a:defRPr sz="2400" kern="1200">
                <a:solidFill>
                  <a:schemeClr val="accent5"/>
                </a:solidFill>
                <a:latin typeface="Helvetica" pitchFamily="2" charset="0"/>
                <a:ea typeface="+mn-ea"/>
                <a:cs typeface="Futura Medium" panose="020B0602020204020303" pitchFamily="34" charset="-79"/>
              </a:defRPr>
            </a:lvl2pPr>
            <a:lvl3pPr marL="1143000" indent="-228600" algn="l" defTabSz="914400" rtl="0" eaLnBrk="1" latinLnBrk="0" hangingPunct="1">
              <a:lnSpc>
                <a:spcPct val="100000"/>
              </a:lnSpc>
              <a:spcBef>
                <a:spcPts val="500"/>
              </a:spcBef>
              <a:buClr>
                <a:schemeClr val="accent1"/>
              </a:buClr>
              <a:buSzPct val="80000"/>
              <a:buFont typeface=".Hiragino Kaku Gothic Interface W3"/>
              <a:buChar char="⇒"/>
              <a:defRPr sz="2000" kern="1200">
                <a:solidFill>
                  <a:schemeClr val="accent1"/>
                </a:solidFill>
                <a:latin typeface="Helvetica" pitchFamily="2" charset="0"/>
                <a:ea typeface="+mn-ea"/>
                <a:cs typeface="Futura Medium" panose="020B0602020204020303" pitchFamily="34" charset="-79"/>
              </a:defRPr>
            </a:lvl3pPr>
            <a:lvl4pPr marL="1600200" indent="-228600" algn="l" defTabSz="914400" rtl="0" eaLnBrk="1" latinLnBrk="0" hangingPunct="1">
              <a:lnSpc>
                <a:spcPct val="100000"/>
              </a:lnSpc>
              <a:spcBef>
                <a:spcPts val="500"/>
              </a:spcBef>
              <a:buClr>
                <a:schemeClr val="accent2"/>
              </a:buClr>
              <a:buFont typeface="Menlo Regular" panose="020B0609030804020204" pitchFamily="49" charset="0"/>
              <a:buChar char="⇾"/>
              <a:defRPr sz="1800" kern="1200">
                <a:solidFill>
                  <a:schemeClr val="accent2"/>
                </a:solidFill>
                <a:latin typeface="Helvetica" pitchFamily="2" charset="0"/>
                <a:ea typeface="+mn-ea"/>
                <a:cs typeface="Futura Medium" panose="020B0602020204020303" pitchFamily="34" charset="-79"/>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Helvetica" pitchFamily="2" charset="0"/>
                <a:ea typeface="+mn-ea"/>
                <a:cs typeface="Futura Medium" panose="020B06020202040203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nl-BE" sz="3100" b="1" dirty="0">
                <a:solidFill>
                  <a:schemeClr val="accent5"/>
                </a:solidFill>
              </a:rPr>
              <a:t>Intersectorale samenwerking in dossiers</a:t>
            </a:r>
          </a:p>
        </p:txBody>
      </p:sp>
      <p:sp>
        <p:nvSpPr>
          <p:cNvPr id="17" name="Tijdelijke aanduiding voor inhoud 2">
            <a:extLst>
              <a:ext uri="{FF2B5EF4-FFF2-40B4-BE49-F238E27FC236}">
                <a16:creationId xmlns:a16="http://schemas.microsoft.com/office/drawing/2014/main" id="{32010321-F903-0F48-BC8F-5AABDFDE8452}"/>
              </a:ext>
            </a:extLst>
          </p:cNvPr>
          <p:cNvSpPr txBox="1">
            <a:spLocks/>
          </p:cNvSpPr>
          <p:nvPr/>
        </p:nvSpPr>
        <p:spPr>
          <a:xfrm>
            <a:off x="4228130" y="2967963"/>
            <a:ext cx="3735740" cy="66197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b="0" kern="1200">
                <a:solidFill>
                  <a:schemeClr val="tx1"/>
                </a:solidFill>
                <a:latin typeface="Helvetica" pitchFamily="2" charset="0"/>
                <a:ea typeface="+mn-ea"/>
                <a:cs typeface="Futura Medium" panose="020B0602020204020303" pitchFamily="34" charset="-79"/>
              </a:defRPr>
            </a:lvl1pPr>
            <a:lvl2pPr marL="685800" indent="-228600" algn="l" defTabSz="914400" rtl="0" eaLnBrk="1" latinLnBrk="0" hangingPunct="1">
              <a:lnSpc>
                <a:spcPct val="100000"/>
              </a:lnSpc>
              <a:spcBef>
                <a:spcPts val="500"/>
              </a:spcBef>
              <a:buClr>
                <a:schemeClr val="accent5"/>
              </a:buClr>
              <a:buFont typeface="Menlo Regular" panose="020B0609030804020204" pitchFamily="49" charset="0"/>
              <a:buChar char="⇛"/>
              <a:defRPr sz="2400" kern="1200">
                <a:solidFill>
                  <a:schemeClr val="accent5"/>
                </a:solidFill>
                <a:latin typeface="Helvetica" pitchFamily="2" charset="0"/>
                <a:ea typeface="+mn-ea"/>
                <a:cs typeface="Futura Medium" panose="020B0602020204020303" pitchFamily="34" charset="-79"/>
              </a:defRPr>
            </a:lvl2pPr>
            <a:lvl3pPr marL="1143000" indent="-228600" algn="l" defTabSz="914400" rtl="0" eaLnBrk="1" latinLnBrk="0" hangingPunct="1">
              <a:lnSpc>
                <a:spcPct val="100000"/>
              </a:lnSpc>
              <a:spcBef>
                <a:spcPts val="500"/>
              </a:spcBef>
              <a:buClr>
                <a:schemeClr val="accent1"/>
              </a:buClr>
              <a:buSzPct val="80000"/>
              <a:buFont typeface=".Hiragino Kaku Gothic Interface W3"/>
              <a:buChar char="⇒"/>
              <a:defRPr sz="2000" kern="1200">
                <a:solidFill>
                  <a:schemeClr val="accent1"/>
                </a:solidFill>
                <a:latin typeface="Helvetica" pitchFamily="2" charset="0"/>
                <a:ea typeface="+mn-ea"/>
                <a:cs typeface="Futura Medium" panose="020B0602020204020303" pitchFamily="34" charset="-79"/>
              </a:defRPr>
            </a:lvl3pPr>
            <a:lvl4pPr marL="1600200" indent="-228600" algn="l" defTabSz="914400" rtl="0" eaLnBrk="1" latinLnBrk="0" hangingPunct="1">
              <a:lnSpc>
                <a:spcPct val="100000"/>
              </a:lnSpc>
              <a:spcBef>
                <a:spcPts val="500"/>
              </a:spcBef>
              <a:buClr>
                <a:schemeClr val="accent2"/>
              </a:buClr>
              <a:buFont typeface="Menlo Regular" panose="020B0609030804020204" pitchFamily="49" charset="0"/>
              <a:buChar char="⇾"/>
              <a:defRPr sz="1800" kern="1200">
                <a:solidFill>
                  <a:schemeClr val="accent2"/>
                </a:solidFill>
                <a:latin typeface="Helvetica" pitchFamily="2" charset="0"/>
                <a:ea typeface="+mn-ea"/>
                <a:cs typeface="Futura Medium" panose="020B0602020204020303" pitchFamily="34" charset="-79"/>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Helvetica" pitchFamily="2" charset="0"/>
                <a:ea typeface="+mn-ea"/>
                <a:cs typeface="Futura Medium" panose="020B06020202040203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nl-BE" sz="3100" b="1" dirty="0">
                <a:solidFill>
                  <a:schemeClr val="accent5"/>
                </a:solidFill>
              </a:rPr>
              <a:t>Inspelen op hiaten</a:t>
            </a:r>
          </a:p>
        </p:txBody>
      </p:sp>
      <p:sp>
        <p:nvSpPr>
          <p:cNvPr id="18" name="Tijdelijke aanduiding voor inhoud 2">
            <a:extLst>
              <a:ext uri="{FF2B5EF4-FFF2-40B4-BE49-F238E27FC236}">
                <a16:creationId xmlns:a16="http://schemas.microsoft.com/office/drawing/2014/main" id="{4D0CA3EE-B2FB-A941-8C19-D79237D0420D}"/>
              </a:ext>
            </a:extLst>
          </p:cNvPr>
          <p:cNvSpPr txBox="1">
            <a:spLocks/>
          </p:cNvSpPr>
          <p:nvPr/>
        </p:nvSpPr>
        <p:spPr>
          <a:xfrm>
            <a:off x="8229599" y="2689585"/>
            <a:ext cx="3735740" cy="121872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b="0" kern="1200">
                <a:solidFill>
                  <a:schemeClr val="tx1"/>
                </a:solidFill>
                <a:latin typeface="Helvetica" pitchFamily="2" charset="0"/>
                <a:ea typeface="+mn-ea"/>
                <a:cs typeface="Futura Medium" panose="020B0602020204020303" pitchFamily="34" charset="-79"/>
              </a:defRPr>
            </a:lvl1pPr>
            <a:lvl2pPr marL="685800" indent="-228600" algn="l" defTabSz="914400" rtl="0" eaLnBrk="1" latinLnBrk="0" hangingPunct="1">
              <a:lnSpc>
                <a:spcPct val="100000"/>
              </a:lnSpc>
              <a:spcBef>
                <a:spcPts val="500"/>
              </a:spcBef>
              <a:buClr>
                <a:schemeClr val="accent5"/>
              </a:buClr>
              <a:buFont typeface="Menlo Regular" panose="020B0609030804020204" pitchFamily="49" charset="0"/>
              <a:buChar char="⇛"/>
              <a:defRPr sz="2400" kern="1200">
                <a:solidFill>
                  <a:schemeClr val="accent5"/>
                </a:solidFill>
                <a:latin typeface="Helvetica" pitchFamily="2" charset="0"/>
                <a:ea typeface="+mn-ea"/>
                <a:cs typeface="Futura Medium" panose="020B0602020204020303" pitchFamily="34" charset="-79"/>
              </a:defRPr>
            </a:lvl2pPr>
            <a:lvl3pPr marL="1143000" indent="-228600" algn="l" defTabSz="914400" rtl="0" eaLnBrk="1" latinLnBrk="0" hangingPunct="1">
              <a:lnSpc>
                <a:spcPct val="100000"/>
              </a:lnSpc>
              <a:spcBef>
                <a:spcPts val="500"/>
              </a:spcBef>
              <a:buClr>
                <a:schemeClr val="accent1"/>
              </a:buClr>
              <a:buSzPct val="80000"/>
              <a:buFont typeface=".Hiragino Kaku Gothic Interface W3"/>
              <a:buChar char="⇒"/>
              <a:defRPr sz="2000" kern="1200">
                <a:solidFill>
                  <a:schemeClr val="accent1"/>
                </a:solidFill>
                <a:latin typeface="Helvetica" pitchFamily="2" charset="0"/>
                <a:ea typeface="+mn-ea"/>
                <a:cs typeface="Futura Medium" panose="020B0602020204020303" pitchFamily="34" charset="-79"/>
              </a:defRPr>
            </a:lvl3pPr>
            <a:lvl4pPr marL="1600200" indent="-228600" algn="l" defTabSz="914400" rtl="0" eaLnBrk="1" latinLnBrk="0" hangingPunct="1">
              <a:lnSpc>
                <a:spcPct val="100000"/>
              </a:lnSpc>
              <a:spcBef>
                <a:spcPts val="500"/>
              </a:spcBef>
              <a:buClr>
                <a:schemeClr val="accent2"/>
              </a:buClr>
              <a:buFont typeface="Menlo Regular" panose="020B0609030804020204" pitchFamily="49" charset="0"/>
              <a:buChar char="⇾"/>
              <a:defRPr sz="1800" kern="1200">
                <a:solidFill>
                  <a:schemeClr val="accent2"/>
                </a:solidFill>
                <a:latin typeface="Helvetica" pitchFamily="2" charset="0"/>
                <a:ea typeface="+mn-ea"/>
                <a:cs typeface="Futura Medium" panose="020B0602020204020303" pitchFamily="34" charset="-79"/>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Helvetica" pitchFamily="2" charset="0"/>
                <a:ea typeface="+mn-ea"/>
                <a:cs typeface="Futura Medium" panose="020B06020202040203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nl-BE" sz="3100" b="1" dirty="0">
                <a:solidFill>
                  <a:schemeClr val="accent5"/>
                </a:solidFill>
              </a:rPr>
              <a:t>FJC als expertisecentrum IFG</a:t>
            </a:r>
          </a:p>
        </p:txBody>
      </p:sp>
      <p:sp>
        <p:nvSpPr>
          <p:cNvPr id="19" name="Tijdelijke aanduiding voor inhoud 2">
            <a:extLst>
              <a:ext uri="{FF2B5EF4-FFF2-40B4-BE49-F238E27FC236}">
                <a16:creationId xmlns:a16="http://schemas.microsoft.com/office/drawing/2014/main" id="{793C363A-2BB5-F04F-9437-6BD2FED607BD}"/>
              </a:ext>
            </a:extLst>
          </p:cNvPr>
          <p:cNvSpPr txBox="1">
            <a:spLocks/>
          </p:cNvSpPr>
          <p:nvPr/>
        </p:nvSpPr>
        <p:spPr>
          <a:xfrm>
            <a:off x="4510935" y="4837449"/>
            <a:ext cx="3735740" cy="257522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b="0" kern="1200">
                <a:solidFill>
                  <a:schemeClr val="tx1"/>
                </a:solidFill>
                <a:latin typeface="Helvetica" pitchFamily="2" charset="0"/>
                <a:ea typeface="+mn-ea"/>
                <a:cs typeface="Futura Medium" panose="020B0602020204020303" pitchFamily="34" charset="-79"/>
              </a:defRPr>
            </a:lvl1pPr>
            <a:lvl2pPr marL="685800" indent="-228600" algn="l" defTabSz="914400" rtl="0" eaLnBrk="1" latinLnBrk="0" hangingPunct="1">
              <a:lnSpc>
                <a:spcPct val="100000"/>
              </a:lnSpc>
              <a:spcBef>
                <a:spcPts val="500"/>
              </a:spcBef>
              <a:buClr>
                <a:schemeClr val="accent5"/>
              </a:buClr>
              <a:buFont typeface="Menlo Regular" panose="020B0609030804020204" pitchFamily="49" charset="0"/>
              <a:buChar char="⇛"/>
              <a:defRPr sz="2400" kern="1200">
                <a:solidFill>
                  <a:schemeClr val="accent5"/>
                </a:solidFill>
                <a:latin typeface="Helvetica" pitchFamily="2" charset="0"/>
                <a:ea typeface="+mn-ea"/>
                <a:cs typeface="Futura Medium" panose="020B0602020204020303" pitchFamily="34" charset="-79"/>
              </a:defRPr>
            </a:lvl2pPr>
            <a:lvl3pPr marL="1143000" indent="-228600" algn="l" defTabSz="914400" rtl="0" eaLnBrk="1" latinLnBrk="0" hangingPunct="1">
              <a:lnSpc>
                <a:spcPct val="100000"/>
              </a:lnSpc>
              <a:spcBef>
                <a:spcPts val="500"/>
              </a:spcBef>
              <a:buClr>
                <a:schemeClr val="accent1"/>
              </a:buClr>
              <a:buSzPct val="80000"/>
              <a:buFont typeface=".Hiragino Kaku Gothic Interface W3"/>
              <a:buChar char="⇒"/>
              <a:defRPr sz="2000" kern="1200">
                <a:solidFill>
                  <a:schemeClr val="accent1"/>
                </a:solidFill>
                <a:latin typeface="Helvetica" pitchFamily="2" charset="0"/>
                <a:ea typeface="+mn-ea"/>
                <a:cs typeface="Futura Medium" panose="020B0602020204020303" pitchFamily="34" charset="-79"/>
              </a:defRPr>
            </a:lvl3pPr>
            <a:lvl4pPr marL="1600200" indent="-228600" algn="l" defTabSz="914400" rtl="0" eaLnBrk="1" latinLnBrk="0" hangingPunct="1">
              <a:lnSpc>
                <a:spcPct val="100000"/>
              </a:lnSpc>
              <a:spcBef>
                <a:spcPts val="500"/>
              </a:spcBef>
              <a:buClr>
                <a:schemeClr val="accent2"/>
              </a:buClr>
              <a:buFont typeface="Menlo Regular" panose="020B0609030804020204" pitchFamily="49" charset="0"/>
              <a:buChar char="⇾"/>
              <a:defRPr sz="1800" kern="1200">
                <a:solidFill>
                  <a:schemeClr val="accent2"/>
                </a:solidFill>
                <a:latin typeface="Helvetica" pitchFamily="2" charset="0"/>
                <a:ea typeface="+mn-ea"/>
                <a:cs typeface="Futura Medium" panose="020B0602020204020303" pitchFamily="34" charset="-79"/>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Helvetica" pitchFamily="2" charset="0"/>
                <a:ea typeface="+mn-ea"/>
                <a:cs typeface="Futura Medium" panose="020B06020202040203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BE" sz="2000"/>
          </a:p>
        </p:txBody>
      </p:sp>
      <p:sp>
        <p:nvSpPr>
          <p:cNvPr id="20" name="Tijdelijke aanduiding voor inhoud 2">
            <a:extLst>
              <a:ext uri="{FF2B5EF4-FFF2-40B4-BE49-F238E27FC236}">
                <a16:creationId xmlns:a16="http://schemas.microsoft.com/office/drawing/2014/main" id="{7F06ACA2-0FD8-3D42-94DD-B0622EB28F1B}"/>
              </a:ext>
            </a:extLst>
          </p:cNvPr>
          <p:cNvSpPr txBox="1">
            <a:spLocks/>
          </p:cNvSpPr>
          <p:nvPr/>
        </p:nvSpPr>
        <p:spPr>
          <a:xfrm>
            <a:off x="8126053" y="4829704"/>
            <a:ext cx="3942832" cy="167481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b="0" kern="1200">
                <a:solidFill>
                  <a:schemeClr val="tx1"/>
                </a:solidFill>
                <a:latin typeface="Helvetica" pitchFamily="2" charset="0"/>
                <a:ea typeface="+mn-ea"/>
                <a:cs typeface="Futura Medium" panose="020B0602020204020303" pitchFamily="34" charset="-79"/>
              </a:defRPr>
            </a:lvl1pPr>
            <a:lvl2pPr marL="685800" indent="-228600" algn="l" defTabSz="914400" rtl="0" eaLnBrk="1" latinLnBrk="0" hangingPunct="1">
              <a:lnSpc>
                <a:spcPct val="100000"/>
              </a:lnSpc>
              <a:spcBef>
                <a:spcPts val="500"/>
              </a:spcBef>
              <a:buClr>
                <a:schemeClr val="accent5"/>
              </a:buClr>
              <a:buFont typeface="Menlo Regular" panose="020B0609030804020204" pitchFamily="49" charset="0"/>
              <a:buChar char="⇛"/>
              <a:defRPr sz="2400" kern="1200">
                <a:solidFill>
                  <a:schemeClr val="accent5"/>
                </a:solidFill>
                <a:latin typeface="Helvetica" pitchFamily="2" charset="0"/>
                <a:ea typeface="+mn-ea"/>
                <a:cs typeface="Futura Medium" panose="020B0602020204020303" pitchFamily="34" charset="-79"/>
              </a:defRPr>
            </a:lvl2pPr>
            <a:lvl3pPr marL="1143000" indent="-228600" algn="l" defTabSz="914400" rtl="0" eaLnBrk="1" latinLnBrk="0" hangingPunct="1">
              <a:lnSpc>
                <a:spcPct val="100000"/>
              </a:lnSpc>
              <a:spcBef>
                <a:spcPts val="500"/>
              </a:spcBef>
              <a:buClr>
                <a:schemeClr val="accent1"/>
              </a:buClr>
              <a:buSzPct val="80000"/>
              <a:buFont typeface=".Hiragino Kaku Gothic Interface W3"/>
              <a:buChar char="⇒"/>
              <a:defRPr sz="2000" kern="1200">
                <a:solidFill>
                  <a:schemeClr val="accent1"/>
                </a:solidFill>
                <a:latin typeface="Helvetica" pitchFamily="2" charset="0"/>
                <a:ea typeface="+mn-ea"/>
                <a:cs typeface="Futura Medium" panose="020B0602020204020303" pitchFamily="34" charset="-79"/>
              </a:defRPr>
            </a:lvl3pPr>
            <a:lvl4pPr marL="1600200" indent="-228600" algn="l" defTabSz="914400" rtl="0" eaLnBrk="1" latinLnBrk="0" hangingPunct="1">
              <a:lnSpc>
                <a:spcPct val="100000"/>
              </a:lnSpc>
              <a:spcBef>
                <a:spcPts val="500"/>
              </a:spcBef>
              <a:buClr>
                <a:schemeClr val="accent2"/>
              </a:buClr>
              <a:buFont typeface="Menlo Regular" panose="020B0609030804020204" pitchFamily="49" charset="0"/>
              <a:buChar char="⇾"/>
              <a:defRPr sz="1800" kern="1200">
                <a:solidFill>
                  <a:schemeClr val="accent2"/>
                </a:solidFill>
                <a:latin typeface="Helvetica" pitchFamily="2" charset="0"/>
                <a:ea typeface="+mn-ea"/>
                <a:cs typeface="Futura Medium" panose="020B0602020204020303" pitchFamily="34" charset="-79"/>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Helvetica" pitchFamily="2" charset="0"/>
                <a:ea typeface="+mn-ea"/>
                <a:cs typeface="Futura Medium" panose="020B06020202040203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BE" sz="2400"/>
              <a:t>EXPERTISE VERGROTEN</a:t>
            </a:r>
            <a:endParaRPr lang="nl-BE" sz="2400" b="1"/>
          </a:p>
          <a:p>
            <a:pPr lvl="1"/>
            <a:r>
              <a:rPr lang="nl-BE" sz="2000">
                <a:sym typeface="Wingdings" pitchFamily="2" charset="2"/>
              </a:rPr>
              <a:t>Consultfunctie</a:t>
            </a:r>
          </a:p>
          <a:p>
            <a:pPr lvl="1"/>
            <a:r>
              <a:rPr lang="nl-BE" sz="2000">
                <a:sym typeface="Wingdings" pitchFamily="2" charset="2"/>
              </a:rPr>
              <a:t>Intervisie</a:t>
            </a:r>
          </a:p>
          <a:p>
            <a:pPr lvl="1"/>
            <a:r>
              <a:rPr lang="nl-BE" sz="2000">
                <a:sym typeface="Wingdings" pitchFamily="2" charset="2"/>
              </a:rPr>
              <a:t>Vorming + workshops</a:t>
            </a:r>
            <a:endParaRPr lang="nl-BE" sz="2000"/>
          </a:p>
        </p:txBody>
      </p:sp>
      <p:sp>
        <p:nvSpPr>
          <p:cNvPr id="21" name="Tijdelijke aanduiding voor inhoud 2">
            <a:extLst>
              <a:ext uri="{FF2B5EF4-FFF2-40B4-BE49-F238E27FC236}">
                <a16:creationId xmlns:a16="http://schemas.microsoft.com/office/drawing/2014/main" id="{306DFE06-61D2-B347-88BC-51C0977F0DCE}"/>
              </a:ext>
            </a:extLst>
          </p:cNvPr>
          <p:cNvSpPr txBox="1">
            <a:spLocks/>
          </p:cNvSpPr>
          <p:nvPr/>
        </p:nvSpPr>
        <p:spPr>
          <a:xfrm>
            <a:off x="4509489" y="4829704"/>
            <a:ext cx="3173021" cy="166317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b="0" kern="1200">
                <a:solidFill>
                  <a:schemeClr val="tx1"/>
                </a:solidFill>
                <a:latin typeface="Helvetica" pitchFamily="2" charset="0"/>
                <a:ea typeface="+mn-ea"/>
                <a:cs typeface="Futura Medium" panose="020B0602020204020303" pitchFamily="34" charset="-79"/>
              </a:defRPr>
            </a:lvl1pPr>
            <a:lvl2pPr marL="685800" indent="-228600" algn="l" defTabSz="914400" rtl="0" eaLnBrk="1" latinLnBrk="0" hangingPunct="1">
              <a:lnSpc>
                <a:spcPct val="100000"/>
              </a:lnSpc>
              <a:spcBef>
                <a:spcPts val="500"/>
              </a:spcBef>
              <a:buClr>
                <a:schemeClr val="accent5"/>
              </a:buClr>
              <a:buFont typeface="Menlo Regular" panose="020B0609030804020204" pitchFamily="49" charset="0"/>
              <a:buChar char="⇛"/>
              <a:defRPr sz="2400" kern="1200">
                <a:solidFill>
                  <a:schemeClr val="accent5"/>
                </a:solidFill>
                <a:latin typeface="Helvetica" pitchFamily="2" charset="0"/>
                <a:ea typeface="+mn-ea"/>
                <a:cs typeface="Futura Medium" panose="020B0602020204020303" pitchFamily="34" charset="-79"/>
              </a:defRPr>
            </a:lvl2pPr>
            <a:lvl3pPr marL="1143000" indent="-228600" algn="l" defTabSz="914400" rtl="0" eaLnBrk="1" latinLnBrk="0" hangingPunct="1">
              <a:lnSpc>
                <a:spcPct val="100000"/>
              </a:lnSpc>
              <a:spcBef>
                <a:spcPts val="500"/>
              </a:spcBef>
              <a:buClr>
                <a:schemeClr val="accent1"/>
              </a:buClr>
              <a:buSzPct val="80000"/>
              <a:buFont typeface=".Hiragino Kaku Gothic Interface W3"/>
              <a:buChar char="⇒"/>
              <a:defRPr sz="2000" kern="1200">
                <a:solidFill>
                  <a:schemeClr val="accent1"/>
                </a:solidFill>
                <a:latin typeface="Helvetica" pitchFamily="2" charset="0"/>
                <a:ea typeface="+mn-ea"/>
                <a:cs typeface="Futura Medium" panose="020B0602020204020303" pitchFamily="34" charset="-79"/>
              </a:defRPr>
            </a:lvl3pPr>
            <a:lvl4pPr marL="1600200" indent="-228600" algn="l" defTabSz="914400" rtl="0" eaLnBrk="1" latinLnBrk="0" hangingPunct="1">
              <a:lnSpc>
                <a:spcPct val="100000"/>
              </a:lnSpc>
              <a:spcBef>
                <a:spcPts val="500"/>
              </a:spcBef>
              <a:buClr>
                <a:schemeClr val="accent2"/>
              </a:buClr>
              <a:buFont typeface="Menlo Regular" panose="020B0609030804020204" pitchFamily="49" charset="0"/>
              <a:buChar char="⇾"/>
              <a:defRPr sz="1800" kern="1200">
                <a:solidFill>
                  <a:schemeClr val="accent2"/>
                </a:solidFill>
                <a:latin typeface="Helvetica" pitchFamily="2" charset="0"/>
                <a:ea typeface="+mn-ea"/>
                <a:cs typeface="Futura Medium" panose="020B0602020204020303" pitchFamily="34" charset="-79"/>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Helvetica" pitchFamily="2" charset="0"/>
                <a:ea typeface="+mn-ea"/>
                <a:cs typeface="Futura Medium" panose="020B06020202040203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BE" sz="2400"/>
              <a:t>EIGEN AANBOD FJC</a:t>
            </a:r>
            <a:endParaRPr lang="nl-BE" sz="2400" b="1"/>
          </a:p>
          <a:p>
            <a:pPr lvl="1"/>
            <a:r>
              <a:rPr lang="nl-BE" sz="2000">
                <a:sym typeface="Wingdings" pitchFamily="2" charset="2"/>
              </a:rPr>
              <a:t>Lotgenotengroepen</a:t>
            </a:r>
          </a:p>
          <a:p>
            <a:pPr lvl="1"/>
            <a:r>
              <a:rPr lang="nl-BE" sz="2000">
                <a:sym typeface="Wingdings" pitchFamily="2" charset="2"/>
              </a:rPr>
              <a:t>Groepsaanbod</a:t>
            </a:r>
          </a:p>
          <a:p>
            <a:pPr lvl="1"/>
            <a:r>
              <a:rPr lang="nl-BE" sz="2000">
                <a:sym typeface="Wingdings" pitchFamily="2" charset="2"/>
              </a:rPr>
              <a:t>Vormingen</a:t>
            </a:r>
            <a:endParaRPr lang="nl-BE" sz="2000"/>
          </a:p>
        </p:txBody>
      </p:sp>
    </p:spTree>
    <p:extLst>
      <p:ext uri="{BB962C8B-B14F-4D97-AF65-F5344CB8AC3E}">
        <p14:creationId xmlns:p14="http://schemas.microsoft.com/office/powerpoint/2010/main" val="224386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21">
                                            <p:txEl>
                                              <p:pRg st="0" end="0"/>
                                            </p:txEl>
                                          </p:spTgt>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0"/>
                                  </p:stCondLst>
                                  <p:childTnLst>
                                    <p:set>
                                      <p:cBhvr>
                                        <p:cTn id="32" dur="1" fill="hold">
                                          <p:stCondLst>
                                            <p:cond delay="0"/>
                                          </p:stCondLst>
                                        </p:cTn>
                                        <p:tgtEl>
                                          <p:spTgt spid="21">
                                            <p:txEl>
                                              <p:pRg st="1" end="1"/>
                                            </p:txEl>
                                          </p:spTgt>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21">
                                            <p:txEl>
                                              <p:pRg st="2" end="2"/>
                                            </p:txEl>
                                          </p:spTgt>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nodeType="afterEffect">
                                  <p:stCondLst>
                                    <p:cond delay="0"/>
                                  </p:stCondLst>
                                  <p:childTnLst>
                                    <p:set>
                                      <p:cBhvr>
                                        <p:cTn id="38"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nodeType="afterEffect">
                                  <p:stCondLst>
                                    <p:cond delay="0"/>
                                  </p:stCondLst>
                                  <p:childTnLst>
                                    <p:set>
                                      <p:cBhvr>
                                        <p:cTn id="47" dur="1" fill="hold">
                                          <p:stCondLst>
                                            <p:cond delay="0"/>
                                          </p:stCondLst>
                                        </p:cTn>
                                        <p:tgtEl>
                                          <p:spTgt spid="20">
                                            <p:txEl>
                                              <p:pRg st="0" end="0"/>
                                            </p:txEl>
                                          </p:spTgt>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0"/>
                                  </p:stCondLst>
                                  <p:childTnLst>
                                    <p:set>
                                      <p:cBhvr>
                                        <p:cTn id="50" dur="1" fill="hold">
                                          <p:stCondLst>
                                            <p:cond delay="0"/>
                                          </p:stCondLst>
                                        </p:cTn>
                                        <p:tgtEl>
                                          <p:spTgt spid="20">
                                            <p:txEl>
                                              <p:pRg st="1" end="1"/>
                                            </p:txEl>
                                          </p:spTgt>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nodeType="afterEffect">
                                  <p:stCondLst>
                                    <p:cond delay="0"/>
                                  </p:stCondLst>
                                  <p:childTnLst>
                                    <p:set>
                                      <p:cBhvr>
                                        <p:cTn id="53" dur="1" fill="hold">
                                          <p:stCondLst>
                                            <p:cond delay="0"/>
                                          </p:stCondLst>
                                        </p:cTn>
                                        <p:tgtEl>
                                          <p:spTgt spid="20">
                                            <p:txEl>
                                              <p:pRg st="2" end="2"/>
                                            </p:txEl>
                                          </p:spTgt>
                                        </p:tgtEl>
                                        <p:attrNameLst>
                                          <p:attrName>style.visibility</p:attrName>
                                        </p:attrNameLst>
                                      </p:cBhvr>
                                      <p:to>
                                        <p:strVal val="visible"/>
                                      </p:to>
                                    </p:set>
                                  </p:childTnLst>
                                </p:cTn>
                              </p:par>
                            </p:childTnLst>
                          </p:cTn>
                        </p:par>
                        <p:par>
                          <p:cTn id="54" fill="hold">
                            <p:stCondLst>
                              <p:cond delay="0"/>
                            </p:stCondLst>
                            <p:childTnLst>
                              <p:par>
                                <p:cTn id="55" presetID="1" presetClass="entr" presetSubtype="0" fill="hold" nodeType="afterEffect">
                                  <p:stCondLst>
                                    <p:cond delay="0"/>
                                  </p:stCondLst>
                                  <p:childTnLst>
                                    <p:set>
                                      <p:cBhvr>
                                        <p:cTn id="56"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2" grpId="0" animBg="1"/>
      <p:bldP spid="3" grpId="0" build="p"/>
      <p:bldP spid="8"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Afgeronde rechthoek 25">
            <a:extLst>
              <a:ext uri="{FF2B5EF4-FFF2-40B4-BE49-F238E27FC236}">
                <a16:creationId xmlns:a16="http://schemas.microsoft.com/office/drawing/2014/main" id="{FAFF9053-B048-2448-901E-E9622FF9E490}"/>
              </a:ext>
            </a:extLst>
          </p:cNvPr>
          <p:cNvSpPr/>
          <p:nvPr/>
        </p:nvSpPr>
        <p:spPr>
          <a:xfrm>
            <a:off x="235199" y="2245004"/>
            <a:ext cx="3727202" cy="2026920"/>
          </a:xfrm>
          <a:prstGeom prst="roundRect">
            <a:avLst/>
          </a:prstGeom>
          <a:solidFill>
            <a:schemeClr val="accent2">
              <a:lumMod val="60000"/>
              <a:lumOff val="4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 name="Afgeronde rechthoek 26">
            <a:extLst>
              <a:ext uri="{FF2B5EF4-FFF2-40B4-BE49-F238E27FC236}">
                <a16:creationId xmlns:a16="http://schemas.microsoft.com/office/drawing/2014/main" id="{C1EF02A4-15AE-B040-BF63-267A81FF459D}"/>
              </a:ext>
            </a:extLst>
          </p:cNvPr>
          <p:cNvSpPr/>
          <p:nvPr/>
        </p:nvSpPr>
        <p:spPr>
          <a:xfrm>
            <a:off x="4236668" y="2245004"/>
            <a:ext cx="3727202" cy="2026920"/>
          </a:xfrm>
          <a:prstGeom prst="roundRect">
            <a:avLst/>
          </a:prstGeom>
          <a:solidFill>
            <a:schemeClr val="accent5">
              <a:lumMod val="40000"/>
              <a:lumOff val="60000"/>
            </a:schemeClr>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 name="Afgeronde rechthoek 27">
            <a:extLst>
              <a:ext uri="{FF2B5EF4-FFF2-40B4-BE49-F238E27FC236}">
                <a16:creationId xmlns:a16="http://schemas.microsoft.com/office/drawing/2014/main" id="{45620EEA-DF00-084D-9B0F-00BA285D58C9}"/>
              </a:ext>
            </a:extLst>
          </p:cNvPr>
          <p:cNvSpPr/>
          <p:nvPr/>
        </p:nvSpPr>
        <p:spPr>
          <a:xfrm>
            <a:off x="8246675" y="2254481"/>
            <a:ext cx="3727202" cy="2026920"/>
          </a:xfrm>
          <a:prstGeom prst="roundRect">
            <a:avLst/>
          </a:prstGeom>
          <a:solidFill>
            <a:schemeClr val="accent1">
              <a:lumMod val="40000"/>
              <a:lumOff val="60000"/>
            </a:schemeClr>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a:extLst>
              <a:ext uri="{FF2B5EF4-FFF2-40B4-BE49-F238E27FC236}">
                <a16:creationId xmlns:a16="http://schemas.microsoft.com/office/drawing/2014/main" id="{4E405BE7-561A-6643-B313-9796FB8B7679}"/>
              </a:ext>
            </a:extLst>
          </p:cNvPr>
          <p:cNvSpPr>
            <a:spLocks noGrp="1"/>
          </p:cNvSpPr>
          <p:nvPr>
            <p:ph type="title"/>
          </p:nvPr>
        </p:nvSpPr>
        <p:spPr/>
        <p:txBody>
          <a:bodyPr>
            <a:normAutofit fontScale="90000"/>
          </a:bodyPr>
          <a:lstStyle/>
          <a:p>
            <a:r>
              <a:rPr lang="nl-BE" dirty="0">
                <a:latin typeface="Bebas Neue"/>
              </a:rPr>
              <a:t>Intersectorale samenwerking </a:t>
            </a:r>
            <a:r>
              <a:rPr lang="nl-BE">
                <a:latin typeface="Bebas Neue"/>
              </a:rPr>
              <a:t>in dossiers</a:t>
            </a:r>
            <a:endParaRPr lang="nl-BE" dirty="0">
              <a:latin typeface="Bebas Neue"/>
            </a:endParaRPr>
          </a:p>
        </p:txBody>
      </p:sp>
      <p:sp>
        <p:nvSpPr>
          <p:cNvPr id="3" name="Tijdelijke aanduiding voor inhoud 2">
            <a:extLst>
              <a:ext uri="{FF2B5EF4-FFF2-40B4-BE49-F238E27FC236}">
                <a16:creationId xmlns:a16="http://schemas.microsoft.com/office/drawing/2014/main" id="{C245983D-736B-C943-A7AE-BE63503E88E8}"/>
              </a:ext>
            </a:extLst>
          </p:cNvPr>
          <p:cNvSpPr>
            <a:spLocks noGrp="1"/>
          </p:cNvSpPr>
          <p:nvPr>
            <p:ph idx="1"/>
          </p:nvPr>
        </p:nvSpPr>
        <p:spPr>
          <a:xfrm>
            <a:off x="482969" y="4837449"/>
            <a:ext cx="3223121" cy="1663172"/>
          </a:xfrm>
        </p:spPr>
        <p:txBody>
          <a:bodyPr>
            <a:normAutofit/>
          </a:bodyPr>
          <a:lstStyle/>
          <a:p>
            <a:r>
              <a:rPr lang="nl-BE" sz="2400"/>
              <a:t>CONSULT</a:t>
            </a:r>
          </a:p>
          <a:p>
            <a:r>
              <a:rPr lang="nl-BE" sz="2400"/>
              <a:t>ADVIES</a:t>
            </a:r>
          </a:p>
          <a:p>
            <a:r>
              <a:rPr lang="nl-BE" sz="2400"/>
              <a:t>DOORVERWIJZING</a:t>
            </a:r>
            <a:endParaRPr lang="nl-BE" sz="2000"/>
          </a:p>
        </p:txBody>
      </p:sp>
      <p:sp>
        <p:nvSpPr>
          <p:cNvPr id="19" name="Tijdelijke aanduiding voor inhoud 2">
            <a:extLst>
              <a:ext uri="{FF2B5EF4-FFF2-40B4-BE49-F238E27FC236}">
                <a16:creationId xmlns:a16="http://schemas.microsoft.com/office/drawing/2014/main" id="{793C363A-2BB5-F04F-9437-6BD2FED607BD}"/>
              </a:ext>
            </a:extLst>
          </p:cNvPr>
          <p:cNvSpPr txBox="1">
            <a:spLocks/>
          </p:cNvSpPr>
          <p:nvPr/>
        </p:nvSpPr>
        <p:spPr>
          <a:xfrm>
            <a:off x="4510935" y="4837449"/>
            <a:ext cx="3735740" cy="257522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b="0" kern="1200">
                <a:solidFill>
                  <a:schemeClr val="tx1"/>
                </a:solidFill>
                <a:latin typeface="Helvetica" pitchFamily="2" charset="0"/>
                <a:ea typeface="+mn-ea"/>
                <a:cs typeface="Futura Medium" panose="020B0602020204020303" pitchFamily="34" charset="-79"/>
              </a:defRPr>
            </a:lvl1pPr>
            <a:lvl2pPr marL="685800" indent="-228600" algn="l" defTabSz="914400" rtl="0" eaLnBrk="1" latinLnBrk="0" hangingPunct="1">
              <a:lnSpc>
                <a:spcPct val="100000"/>
              </a:lnSpc>
              <a:spcBef>
                <a:spcPts val="500"/>
              </a:spcBef>
              <a:buClr>
                <a:schemeClr val="accent5"/>
              </a:buClr>
              <a:buFont typeface="Menlo Regular" panose="020B0609030804020204" pitchFamily="49" charset="0"/>
              <a:buChar char="⇛"/>
              <a:defRPr sz="2400" kern="1200">
                <a:solidFill>
                  <a:schemeClr val="accent5"/>
                </a:solidFill>
                <a:latin typeface="Helvetica" pitchFamily="2" charset="0"/>
                <a:ea typeface="+mn-ea"/>
                <a:cs typeface="Futura Medium" panose="020B0602020204020303" pitchFamily="34" charset="-79"/>
              </a:defRPr>
            </a:lvl2pPr>
            <a:lvl3pPr marL="1143000" indent="-228600" algn="l" defTabSz="914400" rtl="0" eaLnBrk="1" latinLnBrk="0" hangingPunct="1">
              <a:lnSpc>
                <a:spcPct val="100000"/>
              </a:lnSpc>
              <a:spcBef>
                <a:spcPts val="500"/>
              </a:spcBef>
              <a:buClr>
                <a:schemeClr val="accent1"/>
              </a:buClr>
              <a:buSzPct val="80000"/>
              <a:buFont typeface=".Hiragino Kaku Gothic Interface W3"/>
              <a:buChar char="⇒"/>
              <a:defRPr sz="2000" kern="1200">
                <a:solidFill>
                  <a:schemeClr val="accent1"/>
                </a:solidFill>
                <a:latin typeface="Helvetica" pitchFamily="2" charset="0"/>
                <a:ea typeface="+mn-ea"/>
                <a:cs typeface="Futura Medium" panose="020B0602020204020303" pitchFamily="34" charset="-79"/>
              </a:defRPr>
            </a:lvl3pPr>
            <a:lvl4pPr marL="1600200" indent="-228600" algn="l" defTabSz="914400" rtl="0" eaLnBrk="1" latinLnBrk="0" hangingPunct="1">
              <a:lnSpc>
                <a:spcPct val="100000"/>
              </a:lnSpc>
              <a:spcBef>
                <a:spcPts val="500"/>
              </a:spcBef>
              <a:buClr>
                <a:schemeClr val="accent2"/>
              </a:buClr>
              <a:buFont typeface="Menlo Regular" panose="020B0609030804020204" pitchFamily="49" charset="0"/>
              <a:buChar char="⇾"/>
              <a:defRPr sz="1800" kern="1200">
                <a:solidFill>
                  <a:schemeClr val="accent2"/>
                </a:solidFill>
                <a:latin typeface="Helvetica" pitchFamily="2" charset="0"/>
                <a:ea typeface="+mn-ea"/>
                <a:cs typeface="Futura Medium" panose="020B0602020204020303" pitchFamily="34" charset="-79"/>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Helvetica" pitchFamily="2" charset="0"/>
                <a:ea typeface="+mn-ea"/>
                <a:cs typeface="Futura Medium" panose="020B06020202040203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l-BE" sz="2000"/>
          </a:p>
        </p:txBody>
      </p:sp>
      <p:sp>
        <p:nvSpPr>
          <p:cNvPr id="5" name="Tekstvak 4">
            <a:extLst>
              <a:ext uri="{FF2B5EF4-FFF2-40B4-BE49-F238E27FC236}">
                <a16:creationId xmlns:a16="http://schemas.microsoft.com/office/drawing/2014/main" id="{39F5619E-C52A-064C-ADDB-445706BA36A2}"/>
              </a:ext>
            </a:extLst>
          </p:cNvPr>
          <p:cNvSpPr txBox="1"/>
          <p:nvPr/>
        </p:nvSpPr>
        <p:spPr>
          <a:xfrm>
            <a:off x="862462" y="2906253"/>
            <a:ext cx="2464137" cy="707886"/>
          </a:xfrm>
          <a:prstGeom prst="rect">
            <a:avLst/>
          </a:prstGeom>
          <a:noFill/>
        </p:spPr>
        <p:txBody>
          <a:bodyPr wrap="none" rtlCol="0">
            <a:spAutoFit/>
          </a:bodyPr>
          <a:lstStyle/>
          <a:p>
            <a:pPr algn="ctr"/>
            <a:r>
              <a:rPr lang="nl-BE" sz="4000" b="1">
                <a:solidFill>
                  <a:schemeClr val="accent2"/>
                </a:solidFill>
                <a:latin typeface="Helvetica" pitchFamily="2" charset="0"/>
              </a:rPr>
              <a:t>SPOOR 1</a:t>
            </a:r>
          </a:p>
        </p:txBody>
      </p:sp>
      <p:sp>
        <p:nvSpPr>
          <p:cNvPr id="14" name="Tekstvak 13">
            <a:extLst>
              <a:ext uri="{FF2B5EF4-FFF2-40B4-BE49-F238E27FC236}">
                <a16:creationId xmlns:a16="http://schemas.microsoft.com/office/drawing/2014/main" id="{72FC1628-65AB-5846-92BD-98F21D91EBC6}"/>
              </a:ext>
            </a:extLst>
          </p:cNvPr>
          <p:cNvSpPr txBox="1"/>
          <p:nvPr/>
        </p:nvSpPr>
        <p:spPr>
          <a:xfrm>
            <a:off x="4863930" y="2910125"/>
            <a:ext cx="2464136" cy="707886"/>
          </a:xfrm>
          <a:prstGeom prst="rect">
            <a:avLst/>
          </a:prstGeom>
          <a:noFill/>
        </p:spPr>
        <p:txBody>
          <a:bodyPr wrap="none" rtlCol="0">
            <a:spAutoFit/>
          </a:bodyPr>
          <a:lstStyle/>
          <a:p>
            <a:pPr algn="ctr"/>
            <a:r>
              <a:rPr lang="nl-BE" sz="4000" b="1">
                <a:solidFill>
                  <a:schemeClr val="accent5"/>
                </a:solidFill>
                <a:latin typeface="Helvetica" pitchFamily="2" charset="0"/>
              </a:rPr>
              <a:t>SPOOR 2</a:t>
            </a:r>
          </a:p>
        </p:txBody>
      </p:sp>
      <p:sp>
        <p:nvSpPr>
          <p:cNvPr id="22" name="Tekstvak 21">
            <a:extLst>
              <a:ext uri="{FF2B5EF4-FFF2-40B4-BE49-F238E27FC236}">
                <a16:creationId xmlns:a16="http://schemas.microsoft.com/office/drawing/2014/main" id="{EE09083B-93B3-0844-AA17-AD68BCDEC02B}"/>
              </a:ext>
            </a:extLst>
          </p:cNvPr>
          <p:cNvSpPr txBox="1"/>
          <p:nvPr/>
        </p:nvSpPr>
        <p:spPr>
          <a:xfrm>
            <a:off x="8865401" y="2906253"/>
            <a:ext cx="2464136" cy="707886"/>
          </a:xfrm>
          <a:prstGeom prst="rect">
            <a:avLst/>
          </a:prstGeom>
          <a:noFill/>
        </p:spPr>
        <p:txBody>
          <a:bodyPr wrap="none" rtlCol="0">
            <a:spAutoFit/>
          </a:bodyPr>
          <a:lstStyle/>
          <a:p>
            <a:pPr algn="ctr"/>
            <a:r>
              <a:rPr lang="nl-BE" sz="4000" b="1">
                <a:solidFill>
                  <a:schemeClr val="accent1"/>
                </a:solidFill>
                <a:latin typeface="Helvetica" pitchFamily="2" charset="0"/>
              </a:rPr>
              <a:t>SPOOR 3</a:t>
            </a:r>
          </a:p>
        </p:txBody>
      </p:sp>
      <p:sp>
        <p:nvSpPr>
          <p:cNvPr id="23" name="Tijdelijke aanduiding voor inhoud 2">
            <a:extLst>
              <a:ext uri="{FF2B5EF4-FFF2-40B4-BE49-F238E27FC236}">
                <a16:creationId xmlns:a16="http://schemas.microsoft.com/office/drawing/2014/main" id="{6118CE2B-61E4-CA4D-B440-6AA13ADB9BD7}"/>
              </a:ext>
            </a:extLst>
          </p:cNvPr>
          <p:cNvSpPr txBox="1">
            <a:spLocks/>
          </p:cNvSpPr>
          <p:nvPr/>
        </p:nvSpPr>
        <p:spPr>
          <a:xfrm>
            <a:off x="4286568" y="4837449"/>
            <a:ext cx="3618860" cy="87837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b="0" kern="1200">
                <a:solidFill>
                  <a:schemeClr val="tx1"/>
                </a:solidFill>
                <a:latin typeface="Helvetica" pitchFamily="2" charset="0"/>
                <a:ea typeface="+mn-ea"/>
                <a:cs typeface="Futura Medium" panose="020B0602020204020303" pitchFamily="34" charset="-79"/>
              </a:defRPr>
            </a:lvl1pPr>
            <a:lvl2pPr marL="685800" indent="-228600" algn="l" defTabSz="914400" rtl="0" eaLnBrk="1" latinLnBrk="0" hangingPunct="1">
              <a:lnSpc>
                <a:spcPct val="100000"/>
              </a:lnSpc>
              <a:spcBef>
                <a:spcPts val="500"/>
              </a:spcBef>
              <a:buClr>
                <a:schemeClr val="accent5"/>
              </a:buClr>
              <a:buFont typeface="Menlo Regular" panose="020B0609030804020204" pitchFamily="49" charset="0"/>
              <a:buChar char="⇛"/>
              <a:defRPr sz="2400" kern="1200">
                <a:solidFill>
                  <a:schemeClr val="accent5"/>
                </a:solidFill>
                <a:latin typeface="Helvetica" pitchFamily="2" charset="0"/>
                <a:ea typeface="+mn-ea"/>
                <a:cs typeface="Futura Medium" panose="020B0602020204020303" pitchFamily="34" charset="-79"/>
              </a:defRPr>
            </a:lvl2pPr>
            <a:lvl3pPr marL="1143000" indent="-228600" algn="l" defTabSz="914400" rtl="0" eaLnBrk="1" latinLnBrk="0" hangingPunct="1">
              <a:lnSpc>
                <a:spcPct val="100000"/>
              </a:lnSpc>
              <a:spcBef>
                <a:spcPts val="500"/>
              </a:spcBef>
              <a:buClr>
                <a:schemeClr val="accent1"/>
              </a:buClr>
              <a:buSzPct val="80000"/>
              <a:buFont typeface=".Hiragino Kaku Gothic Interface W3"/>
              <a:buChar char="⇒"/>
              <a:defRPr sz="2000" kern="1200">
                <a:solidFill>
                  <a:schemeClr val="accent1"/>
                </a:solidFill>
                <a:latin typeface="Helvetica" pitchFamily="2" charset="0"/>
                <a:ea typeface="+mn-ea"/>
                <a:cs typeface="Futura Medium" panose="020B0602020204020303" pitchFamily="34" charset="-79"/>
              </a:defRPr>
            </a:lvl3pPr>
            <a:lvl4pPr marL="1600200" indent="-228600" algn="l" defTabSz="914400" rtl="0" eaLnBrk="1" latinLnBrk="0" hangingPunct="1">
              <a:lnSpc>
                <a:spcPct val="100000"/>
              </a:lnSpc>
              <a:spcBef>
                <a:spcPts val="500"/>
              </a:spcBef>
              <a:buClr>
                <a:schemeClr val="accent2"/>
              </a:buClr>
              <a:buFont typeface="Menlo Regular" panose="020B0609030804020204" pitchFamily="49" charset="0"/>
              <a:buChar char="⇾"/>
              <a:defRPr sz="1800" kern="1200">
                <a:solidFill>
                  <a:schemeClr val="accent2"/>
                </a:solidFill>
                <a:latin typeface="Helvetica" pitchFamily="2" charset="0"/>
                <a:ea typeface="+mn-ea"/>
                <a:cs typeface="Futura Medium" panose="020B0602020204020303" pitchFamily="34" charset="-79"/>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Helvetica" pitchFamily="2" charset="0"/>
                <a:ea typeface="+mn-ea"/>
                <a:cs typeface="Futura Medium" panose="020B06020202040203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sz="2400"/>
              <a:t>TRAJECTOPVOLGING DOOR FJC</a:t>
            </a:r>
          </a:p>
        </p:txBody>
      </p:sp>
      <p:sp>
        <p:nvSpPr>
          <p:cNvPr id="24" name="Tijdelijke aanduiding voor inhoud 2">
            <a:extLst>
              <a:ext uri="{FF2B5EF4-FFF2-40B4-BE49-F238E27FC236}">
                <a16:creationId xmlns:a16="http://schemas.microsoft.com/office/drawing/2014/main" id="{2A00F9C6-B1A1-674E-B0DD-6181124F60C0}"/>
              </a:ext>
            </a:extLst>
          </p:cNvPr>
          <p:cNvSpPr txBox="1">
            <a:spLocks/>
          </p:cNvSpPr>
          <p:nvPr/>
        </p:nvSpPr>
        <p:spPr>
          <a:xfrm>
            <a:off x="8769025" y="4837449"/>
            <a:ext cx="2656888" cy="87837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b="0" kern="1200">
                <a:solidFill>
                  <a:schemeClr val="tx1"/>
                </a:solidFill>
                <a:latin typeface="Helvetica" pitchFamily="2" charset="0"/>
                <a:ea typeface="+mn-ea"/>
                <a:cs typeface="Futura Medium" panose="020B0602020204020303" pitchFamily="34" charset="-79"/>
              </a:defRPr>
            </a:lvl1pPr>
            <a:lvl2pPr marL="685800" indent="-228600" algn="l" defTabSz="914400" rtl="0" eaLnBrk="1" latinLnBrk="0" hangingPunct="1">
              <a:lnSpc>
                <a:spcPct val="100000"/>
              </a:lnSpc>
              <a:spcBef>
                <a:spcPts val="500"/>
              </a:spcBef>
              <a:buClr>
                <a:schemeClr val="accent5"/>
              </a:buClr>
              <a:buFont typeface="Menlo Regular" panose="020B0609030804020204" pitchFamily="49" charset="0"/>
              <a:buChar char="⇛"/>
              <a:defRPr sz="2400" kern="1200">
                <a:solidFill>
                  <a:schemeClr val="accent5"/>
                </a:solidFill>
                <a:latin typeface="Helvetica" pitchFamily="2" charset="0"/>
                <a:ea typeface="+mn-ea"/>
                <a:cs typeface="Futura Medium" panose="020B0602020204020303" pitchFamily="34" charset="-79"/>
              </a:defRPr>
            </a:lvl2pPr>
            <a:lvl3pPr marL="1143000" indent="-228600" algn="l" defTabSz="914400" rtl="0" eaLnBrk="1" latinLnBrk="0" hangingPunct="1">
              <a:lnSpc>
                <a:spcPct val="100000"/>
              </a:lnSpc>
              <a:spcBef>
                <a:spcPts val="500"/>
              </a:spcBef>
              <a:buClr>
                <a:schemeClr val="accent1"/>
              </a:buClr>
              <a:buSzPct val="80000"/>
              <a:buFont typeface=".Hiragino Kaku Gothic Interface W3"/>
              <a:buChar char="⇒"/>
              <a:defRPr sz="2000" kern="1200">
                <a:solidFill>
                  <a:schemeClr val="accent1"/>
                </a:solidFill>
                <a:latin typeface="Helvetica" pitchFamily="2" charset="0"/>
                <a:ea typeface="+mn-ea"/>
                <a:cs typeface="Futura Medium" panose="020B0602020204020303" pitchFamily="34" charset="-79"/>
              </a:defRPr>
            </a:lvl3pPr>
            <a:lvl4pPr marL="1600200" indent="-228600" algn="l" defTabSz="914400" rtl="0" eaLnBrk="1" latinLnBrk="0" hangingPunct="1">
              <a:lnSpc>
                <a:spcPct val="100000"/>
              </a:lnSpc>
              <a:spcBef>
                <a:spcPts val="500"/>
              </a:spcBef>
              <a:buClr>
                <a:schemeClr val="accent2"/>
              </a:buClr>
              <a:buFont typeface="Menlo Regular" panose="020B0609030804020204" pitchFamily="49" charset="0"/>
              <a:buChar char="⇾"/>
              <a:defRPr sz="1800" kern="1200">
                <a:solidFill>
                  <a:schemeClr val="accent2"/>
                </a:solidFill>
                <a:latin typeface="Helvetica" pitchFamily="2" charset="0"/>
                <a:ea typeface="+mn-ea"/>
                <a:cs typeface="Futura Medium" panose="020B0602020204020303" pitchFamily="34" charset="-79"/>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Helvetica" pitchFamily="2" charset="0"/>
                <a:ea typeface="+mn-ea"/>
                <a:cs typeface="Futura Medium" panose="020B06020202040203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sz="2400"/>
              <a:t>KETENAANPAK</a:t>
            </a:r>
            <a:endParaRPr lang="nl-BE" sz="2000"/>
          </a:p>
        </p:txBody>
      </p:sp>
    </p:spTree>
    <p:extLst>
      <p:ext uri="{BB962C8B-B14F-4D97-AF65-F5344CB8AC3E}">
        <p14:creationId xmlns:p14="http://schemas.microsoft.com/office/powerpoint/2010/main" val="212607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3" grpId="0" uiExpand="1" build="p"/>
      <p:bldP spid="5" grpId="0"/>
      <p:bldP spid="14" grpId="0"/>
      <p:bldP spid="22" grpId="0"/>
      <p:bldP spid="23" grpId="0"/>
      <p:bldP spid="24" grpId="0"/>
    </p:bldLst>
  </p:timing>
</p:sld>
</file>

<file path=ppt/theme/theme1.xml><?xml version="1.0" encoding="utf-8"?>
<a:theme xmlns:a="http://schemas.openxmlformats.org/drawingml/2006/main" name="FJC">
  <a:themeElements>
    <a:clrScheme name="FJC Mechelen">
      <a:dk1>
        <a:srgbClr val="000000"/>
      </a:dk1>
      <a:lt1>
        <a:srgbClr val="FFFFFF"/>
      </a:lt1>
      <a:dk2>
        <a:srgbClr val="414141"/>
      </a:dk2>
      <a:lt2>
        <a:srgbClr val="E7E6E6"/>
      </a:lt2>
      <a:accent1>
        <a:srgbClr val="3F2B95"/>
      </a:accent1>
      <a:accent2>
        <a:srgbClr val="DB83CD"/>
      </a:accent2>
      <a:accent3>
        <a:srgbClr val="9199CF"/>
      </a:accent3>
      <a:accent4>
        <a:srgbClr val="F7BF32"/>
      </a:accent4>
      <a:accent5>
        <a:srgbClr val="405E4A"/>
      </a:accent5>
      <a:accent6>
        <a:srgbClr val="9EA8E8"/>
      </a:accent6>
      <a:hlink>
        <a:srgbClr val="7B7B7B"/>
      </a:hlink>
      <a:folHlink>
        <a:srgbClr val="313131"/>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JC" id="{27518446-C863-8A47-84FD-65009015F6F1}" vid="{BFEB976E-4CBB-944A-BC24-7309F6E62356}"/>
    </a:ext>
  </a:extLst>
</a:theme>
</file>

<file path=ppt/theme/theme2.xml><?xml version="1.0" encoding="utf-8"?>
<a:theme xmlns:a="http://schemas.openxmlformats.org/drawingml/2006/main" name="Aangepast ontwerp">
  <a:themeElements>
    <a:clrScheme name="Justenhand">
      <a:dk1>
        <a:srgbClr val="373636"/>
      </a:dk1>
      <a:lt1>
        <a:sysClr val="window" lastClr="FFFFFF"/>
      </a:lt1>
      <a:dk2>
        <a:srgbClr val="6B6B6B"/>
      </a:dk2>
      <a:lt2>
        <a:srgbClr val="F6F5F3"/>
      </a:lt2>
      <a:accent1>
        <a:srgbClr val="87263B"/>
      </a:accent1>
      <a:accent2>
        <a:srgbClr val="FFEB00"/>
      </a:accent2>
      <a:accent3>
        <a:srgbClr val="373636"/>
      </a:accent3>
      <a:accent4>
        <a:srgbClr val="E5DA04"/>
      </a:accent4>
      <a:accent5>
        <a:srgbClr val="6B6B6B"/>
      </a:accent5>
      <a:accent6>
        <a:srgbClr val="D5D5D5"/>
      </a:accent6>
      <a:hlink>
        <a:srgbClr val="3C96BE"/>
      </a:hlink>
      <a:folHlink>
        <a:srgbClr val="AA78AA"/>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jst_hand_editJG.pptx" id="{6AEFA69E-FAA4-4872-93F1-7AFC0BBEFCE1}" vid="{94D069E0-D1C9-4253-8216-C144A2B7F25C}"/>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6E2BEA629D2746801386A44B57B978" ma:contentTypeVersion="17" ma:contentTypeDescription="Een nieuw document maken." ma:contentTypeScope="" ma:versionID="2d6d60241390527deb5708b5bec1e523">
  <xsd:schema xmlns:xsd="http://www.w3.org/2001/XMLSchema" xmlns:xs="http://www.w3.org/2001/XMLSchema" xmlns:p="http://schemas.microsoft.com/office/2006/metadata/properties" xmlns:ns2="eb9d6930-b6ed-477e-b253-3e9db7cc5800" xmlns:ns3="540a4bce-07f6-47df-9565-43835db9abcd" targetNamespace="http://schemas.microsoft.com/office/2006/metadata/properties" ma:root="true" ma:fieldsID="d4ad92912019c7ae51fee3d812810526" ns2:_="" ns3:_="">
    <xsd:import namespace="eb9d6930-b6ed-477e-b253-3e9db7cc5800"/>
    <xsd:import namespace="540a4bce-07f6-47df-9565-43835db9ab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datum"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9d6930-b6ed-477e-b253-3e9db7cc58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datum" ma:index="15" nillable="true" ma:displayName="datum" ma:format="DateOnly" ma:internalName="datum">
      <xsd:simpleType>
        <xsd:restriction base="dms:DateTime"/>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034328c6-2ac1-41c4-910e-8035112b2b9f" ma:termSetId="09814cd3-568e-fe90-9814-8d621ff8fb84" ma:anchorId="fba54fb3-c3e1-fe81-a776-ca4b69148c4d" ma:open="true" ma:isKeyword="false">
      <xsd:complexType>
        <xsd:sequence>
          <xsd:element ref="pc:Terms" minOccurs="0" maxOccurs="1"/>
        </xsd:sequence>
      </xsd:complex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40a4bce-07f6-47df-9565-43835db9abcd"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1424a79e-f5ca-4fef-888c-3abd4928630e}" ma:internalName="TaxCatchAll" ma:showField="CatchAllData" ma:web="540a4bce-07f6-47df-9565-43835db9ab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um xmlns="eb9d6930-b6ed-477e-b253-3e9db7cc5800" xsi:nil="true"/>
    <TaxCatchAll xmlns="540a4bce-07f6-47df-9565-43835db9abcd" xsi:nil="true"/>
    <lcf76f155ced4ddcb4097134ff3c332f xmlns="eb9d6930-b6ed-477e-b253-3e9db7cc580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D865628-7A54-4968-BDDC-E8E63CFD837D}"/>
</file>

<file path=customXml/itemProps2.xml><?xml version="1.0" encoding="utf-8"?>
<ds:datastoreItem xmlns:ds="http://schemas.openxmlformats.org/officeDocument/2006/customXml" ds:itemID="{FA588781-D436-413F-876B-9190416C6196}">
  <ds:schemaRefs>
    <ds:schemaRef ds:uri="http://schemas.microsoft.com/sharepoint/v3/contenttype/forms"/>
  </ds:schemaRefs>
</ds:datastoreItem>
</file>

<file path=customXml/itemProps3.xml><?xml version="1.0" encoding="utf-8"?>
<ds:datastoreItem xmlns:ds="http://schemas.openxmlformats.org/officeDocument/2006/customXml" ds:itemID="{FC039194-3707-4E48-8104-B2B52AC1C050}">
  <ds:schemaRefs>
    <ds:schemaRef ds:uri="http://purl.org/dc/elements/1.1/"/>
    <ds:schemaRef ds:uri="http://www.w3.org/XML/1998/namespace"/>
    <ds:schemaRef ds:uri="http://purl.org/dc/terms/"/>
    <ds:schemaRef ds:uri="http://schemas.microsoft.com/office/infopath/2007/PartnerControls"/>
    <ds:schemaRef ds:uri="224bfa41-38d6-4487-83b9-389e83d933c3"/>
    <ds:schemaRef ds:uri="http://purl.org/dc/dcmitype/"/>
    <ds:schemaRef ds:uri="http://schemas.microsoft.com/office/2006/documentManagement/types"/>
    <ds:schemaRef ds:uri="http://schemas.openxmlformats.org/package/2006/metadata/core-properties"/>
    <ds:schemaRef ds:uri="e7b2cfe9-1149-4c30-8d9e-9a7f415ea4c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215</TotalTime>
  <Words>818</Words>
  <Application>Microsoft Office PowerPoint</Application>
  <PresentationFormat>Breedbeeld</PresentationFormat>
  <Paragraphs>265</Paragraphs>
  <Slides>22</Slides>
  <Notes>1</Notes>
  <HiddenSlides>0</HiddenSlides>
  <MMClips>0</MMClips>
  <ScaleCrop>false</ScaleCrop>
  <HeadingPairs>
    <vt:vector size="6" baseType="variant">
      <vt:variant>
        <vt:lpstr>Gebruikte lettertypen</vt:lpstr>
      </vt:variant>
      <vt:variant>
        <vt:i4>10</vt:i4>
      </vt:variant>
      <vt:variant>
        <vt:lpstr>Thema</vt:lpstr>
      </vt:variant>
      <vt:variant>
        <vt:i4>3</vt:i4>
      </vt:variant>
      <vt:variant>
        <vt:lpstr>Diatitels</vt:lpstr>
      </vt:variant>
      <vt:variant>
        <vt:i4>22</vt:i4>
      </vt:variant>
    </vt:vector>
  </HeadingPairs>
  <TitlesOfParts>
    <vt:vector size="35" baseType="lpstr">
      <vt:lpstr>.Hiragino Kaku Gothic Interface W3</vt:lpstr>
      <vt:lpstr>Arial</vt:lpstr>
      <vt:lpstr>Bebas Neue</vt:lpstr>
      <vt:lpstr>Calibri</vt:lpstr>
      <vt:lpstr>Calibri Light</vt:lpstr>
      <vt:lpstr>FlandersArtSans-Bold</vt:lpstr>
      <vt:lpstr>FlandersArtSans-Regular</vt:lpstr>
      <vt:lpstr>Helvetica</vt:lpstr>
      <vt:lpstr>Menlo Regular</vt:lpstr>
      <vt:lpstr>proxima-nova</vt:lpstr>
      <vt:lpstr>FJC</vt:lpstr>
      <vt:lpstr>Aangepast ontwerp</vt:lpstr>
      <vt:lpstr>Kantoorthema</vt:lpstr>
      <vt:lpstr>FAMILY JUSTICE CENTER MECHELEN SAMENWERKEN WERKT!</vt:lpstr>
      <vt:lpstr>PowerPoint-presentatie</vt:lpstr>
      <vt:lpstr>WIE - WAT - WAAR?</vt:lpstr>
      <vt:lpstr>Regionaal samenwerkingsverband</vt:lpstr>
      <vt:lpstr>Regionaal samenwerkingsverband</vt:lpstr>
      <vt:lpstr>FJC ALS NETWERKORGANISATIE - PARTNERS</vt:lpstr>
      <vt:lpstr>ONS FJC-TEAM</vt:lpstr>
      <vt:lpstr>FJC MECHELEN - 3 opdrachten</vt:lpstr>
      <vt:lpstr>Intersectorale samenwerking in dossiers</vt:lpstr>
      <vt:lpstr>FJC-werking per politiezone</vt:lpstr>
      <vt:lpstr>Casusoverleg – OOT</vt:lpstr>
      <vt:lpstr>Casusoverleg – FOT</vt:lpstr>
      <vt:lpstr>2 vormen van casusoverleg </vt:lpstr>
      <vt:lpstr>Protocol 458 ter casusoverleg</vt:lpstr>
      <vt:lpstr>HOE AANMELDEN? – AANMELDINGSFORMULIER </vt:lpstr>
      <vt:lpstr>PowerPoint-presentatie</vt:lpstr>
      <vt:lpstr>DOSSIERS MET JUSTITIËLE VOORWAARDEN</vt:lpstr>
      <vt:lpstr>r</vt:lpstr>
      <vt:lpstr>FJC Mechelen – enkele cijfers</vt:lpstr>
      <vt:lpstr>FJC MECHELEN – Enkele cijfers</vt:lpstr>
      <vt:lpstr>PowerPoint-presentatie</vt:lpstr>
      <vt:lpstr>FJC MECHELEN LANGE SCHIPSTRAAT 27 2800 MECHELEN TEL: 015/45.33.28  EMAIL: FJC@MECHELEN.BE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Justice Center Mechelen</dc:title>
  <dc:creator>Verschueren Steven</dc:creator>
  <cp:lastModifiedBy>Casier Karen</cp:lastModifiedBy>
  <cp:revision>22</cp:revision>
  <dcterms:created xsi:type="dcterms:W3CDTF">2022-04-15T13:34:29Z</dcterms:created>
  <dcterms:modified xsi:type="dcterms:W3CDTF">2023-02-05T13:25:57Z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0x0101007EB42122681970449BABD02C18C451A8</vt:lpwstr>
  </property>
</Properties>
</file>